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794500" cy="9906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D3EF7B-2948-45EF-BCBC-AAFD9E08BCD7}" type="datetimeFigureOut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8645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BE565F-B656-4247-9D80-4989B289E7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373516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1DCA14-7EE4-43C2-BB6F-241E9105D914}" type="datetimeFigureOut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67262"/>
            <a:ext cx="543560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6A417F-80D8-478E-8C75-29A3599C67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068314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6657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8524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DF7A6-7AD7-4147-93B3-9E6B62108A67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10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24542-2439-4339-8580-AAD05E5DA27F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304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03CD8-F499-4749-B574-C3FB3B7578FD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608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E2B4F-694C-494D-90A0-A171F8ACFA99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8450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281C2-B0A2-4BA1-AB40-578AF401BA3B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8942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F654-CEF4-4365-BB9C-D7D983A43B42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880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8985-BF31-4E6A-9BD6-A19FE76D7A03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319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5E1D-AC52-4CCC-9E44-7A0AFB6C4411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5697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261D-6592-4FAB-BFC7-BF1A24849D52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109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4197-16F1-4C7D-A987-48BB9B179B88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4060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42AF9-DEE1-4219-B027-6651C2644AC2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175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AB350-2489-4D8A-A42B-6248C5E2A473}" type="datetime1">
              <a:rPr lang="zh-TW" altLang="en-US" smtClean="0"/>
              <a:t>2021/3/4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CAD32-876A-4F42-9FA2-DDA4E9B537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3103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7765"/>
          </a:xfrm>
        </p:spPr>
        <p:txBody>
          <a:bodyPr>
            <a:normAutofit/>
          </a:bodyPr>
          <a:lstStyle/>
          <a:p>
            <a:pPr algn="ctr"/>
            <a:r>
              <a:rPr lang="zh-TW" altLang="en-US" sz="3600" dirty="0" smtClean="0"/>
              <a:t>點名操作</a:t>
            </a:r>
            <a:r>
              <a:rPr lang="zh-TW" altLang="en-US" sz="3600" dirty="0"/>
              <a:t>說明</a:t>
            </a:r>
          </a:p>
        </p:txBody>
      </p:sp>
      <p:pic>
        <p:nvPicPr>
          <p:cNvPr id="12" name="內容版面配置區 11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1336" r="3053"/>
          <a:stretch/>
        </p:blipFill>
        <p:spPr>
          <a:xfrm>
            <a:off x="0" y="1078174"/>
            <a:ext cx="7028598" cy="4585648"/>
          </a:xfrm>
          <a:prstGeom prst="rect">
            <a:avLst/>
          </a:prstGeom>
        </p:spPr>
      </p:pic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7028598" y="1132765"/>
            <a:ext cx="4680000" cy="48940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200" dirty="0"/>
              <a:t>頁面介紹如下：</a:t>
            </a:r>
          </a:p>
          <a:p>
            <a:r>
              <a:rPr lang="en-US" altLang="zh-TW" sz="2200" b="1" dirty="0">
                <a:solidFill>
                  <a:srgbClr val="FF9900"/>
                </a:solidFill>
              </a:rPr>
              <a:t>1. </a:t>
            </a:r>
            <a:r>
              <a:rPr lang="zh-TW" altLang="en-US" sz="2200" b="1" dirty="0">
                <a:solidFill>
                  <a:srgbClr val="FF9900"/>
                </a:solidFill>
              </a:rPr>
              <a:t>新增點名：</a:t>
            </a:r>
            <a:r>
              <a:rPr lang="zh-TW" altLang="en-US" sz="2200" dirty="0"/>
              <a:t>新增一筆新的點名記錄。</a:t>
            </a:r>
          </a:p>
          <a:p>
            <a:r>
              <a:rPr lang="en-US" altLang="zh-TW" sz="2200" b="1" dirty="0">
                <a:solidFill>
                  <a:srgbClr val="FF9900"/>
                </a:solidFill>
              </a:rPr>
              <a:t>2. </a:t>
            </a:r>
            <a:r>
              <a:rPr lang="zh-TW" altLang="en-US" sz="2200" b="1" dirty="0">
                <a:solidFill>
                  <a:srgbClr val="FF9900"/>
                </a:solidFill>
              </a:rPr>
              <a:t>點名成績設定</a:t>
            </a:r>
            <a:r>
              <a:rPr lang="zh-TW" altLang="en-US" sz="2200" b="1" dirty="0"/>
              <a:t>：</a:t>
            </a:r>
            <a:r>
              <a:rPr lang="zh-TW" altLang="en-US" sz="2200" dirty="0"/>
              <a:t>教師可依照出席、缺席、請假等狀態設定計分規則，以及</a:t>
            </a:r>
            <a:r>
              <a:rPr lang="zh-TW" altLang="en-US" sz="2200" dirty="0" smtClean="0"/>
              <a:t>點名成績</a:t>
            </a:r>
            <a:r>
              <a:rPr lang="zh-TW" altLang="en-US" sz="2200" dirty="0"/>
              <a:t>佔總成績的比率。</a:t>
            </a:r>
          </a:p>
          <a:p>
            <a:r>
              <a:rPr lang="en-US" altLang="zh-TW" sz="2200" b="1" dirty="0">
                <a:solidFill>
                  <a:srgbClr val="FF9900"/>
                </a:solidFill>
              </a:rPr>
              <a:t>3. </a:t>
            </a:r>
            <a:r>
              <a:rPr lang="zh-TW" altLang="en-US" sz="2200" b="1" dirty="0">
                <a:solidFill>
                  <a:srgbClr val="FF9900"/>
                </a:solidFill>
              </a:rPr>
              <a:t>匯出：</a:t>
            </a:r>
            <a:r>
              <a:rPr lang="zh-TW" altLang="en-US" sz="2200" dirty="0"/>
              <a:t>匯出所有點名紀錄為 </a:t>
            </a:r>
            <a:r>
              <a:rPr lang="en-US" altLang="zh-TW" sz="2200" dirty="0"/>
              <a:t>EXCEL </a:t>
            </a:r>
            <a:r>
              <a:rPr lang="zh-TW" altLang="en-US" sz="2200" dirty="0"/>
              <a:t>檔。</a:t>
            </a:r>
          </a:p>
          <a:p>
            <a:r>
              <a:rPr lang="en-US" altLang="zh-TW" sz="2200" b="1" dirty="0">
                <a:solidFill>
                  <a:srgbClr val="FF9900"/>
                </a:solidFill>
              </a:rPr>
              <a:t>4. </a:t>
            </a:r>
            <a:r>
              <a:rPr lang="zh-TW" altLang="en-US" sz="2200" b="1" dirty="0">
                <a:solidFill>
                  <a:srgbClr val="FF9900"/>
                </a:solidFill>
              </a:rPr>
              <a:t>查看模式：</a:t>
            </a:r>
            <a:r>
              <a:rPr lang="zh-TW" altLang="en-US" sz="2200" dirty="0"/>
              <a:t>教師可自由切換模式查看點名記錄；「按時間查看」顯示每次</a:t>
            </a:r>
            <a:r>
              <a:rPr lang="zh-TW" altLang="en-US" sz="2200" dirty="0" smtClean="0"/>
              <a:t>點名的</a:t>
            </a:r>
            <a:r>
              <a:rPr lang="zh-TW" altLang="en-US" sz="2200" dirty="0"/>
              <a:t>出缺席統計，「按學生查看」則顯示每位學生於課程中的整體出缺席統計。</a:t>
            </a:r>
          </a:p>
        </p:txBody>
      </p:sp>
      <p:sp>
        <p:nvSpPr>
          <p:cNvPr id="15" name="頁尾版面配置區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45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838200" y="55619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TW" altLang="en-US" sz="3100" dirty="0"/>
              <a:t>步驟</a:t>
            </a:r>
            <a:r>
              <a:rPr lang="en-US" altLang="zh-TW" sz="3100" dirty="0"/>
              <a:t>1</a:t>
            </a:r>
            <a:r>
              <a:rPr lang="zh-TW" altLang="en-US" sz="3100" dirty="0"/>
              <a:t>：進入課程後，點選主選單中的「點名記錄」，可進入點名管理頁面查看該堂課中所有的點名記錄。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pic>
        <p:nvPicPr>
          <p:cNvPr id="7" name="內容版面配置區 11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336" r="3053"/>
          <a:stretch/>
        </p:blipFill>
        <p:spPr>
          <a:xfrm>
            <a:off x="1755855" y="1320542"/>
            <a:ext cx="7990328" cy="5035808"/>
          </a:xfrm>
          <a:prstGeom prst="rect">
            <a:avLst/>
          </a:prstGeom>
        </p:spPr>
      </p:pic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975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879144" y="955343"/>
            <a:ext cx="10351233" cy="1144778"/>
          </a:xfrm>
        </p:spPr>
        <p:txBody>
          <a:bodyPr>
            <a:normAutofit fontScale="90000"/>
          </a:bodyPr>
          <a:lstStyle/>
          <a:p>
            <a:r>
              <a:rPr lang="zh-TW" altLang="en-US" sz="3100" dirty="0"/>
              <a:t>步驟</a:t>
            </a:r>
            <a:r>
              <a:rPr lang="en-US" altLang="zh-TW" sz="3100" dirty="0"/>
              <a:t>2</a:t>
            </a:r>
            <a:r>
              <a:rPr lang="zh-TW" altLang="en-US" sz="3100" dirty="0"/>
              <a:t>：將游標移至欲查看的點名記錄列，即會出現隱藏選項，點擊「查看」即可查看該次點名每位學生的出缺勤狀況</a:t>
            </a:r>
            <a:r>
              <a:rPr lang="zh-TW" altLang="en-US" sz="3100" dirty="0" smtClean="0"/>
              <a:t>。</a:t>
            </a:r>
            <a:r>
              <a:rPr lang="en-US" altLang="zh-TW" sz="3100" dirty="0" smtClean="0"/>
              <a:t/>
            </a:r>
            <a:br>
              <a:rPr lang="en-US" altLang="zh-TW" sz="3100" dirty="0" smtClean="0"/>
            </a:br>
            <a:r>
              <a:rPr lang="zh-TW" altLang="en-US" sz="3100" dirty="0" smtClean="0"/>
              <a:t>頁</a:t>
            </a:r>
            <a:r>
              <a:rPr lang="zh-TW" altLang="en-US" sz="3100" dirty="0"/>
              <a:t>面介紹如下：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31" y="1922700"/>
            <a:ext cx="11154577" cy="3358984"/>
          </a:xfrm>
          <a:prstGeom prst="rect">
            <a:avLst/>
          </a:prstGeom>
        </p:spPr>
      </p:pic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900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0450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zh-TW" altLang="en-US" sz="2800" dirty="0">
                <a:latin typeface="+mn-ea"/>
                <a:ea typeface="+mn-ea"/>
                <a:cs typeface="+mn-cs"/>
              </a:rPr>
              <a:t>步驟</a:t>
            </a:r>
            <a:r>
              <a:rPr lang="en-US" altLang="zh-TW" sz="2800" dirty="0">
                <a:latin typeface="+mn-ea"/>
                <a:ea typeface="+mn-ea"/>
                <a:cs typeface="+mn-cs"/>
              </a:rPr>
              <a:t>3</a:t>
            </a:r>
            <a:r>
              <a:rPr lang="zh-TW" altLang="en-US" sz="2800" dirty="0">
                <a:latin typeface="+mn-ea"/>
                <a:ea typeface="+mn-ea"/>
                <a:cs typeface="+mn-cs"/>
              </a:rPr>
              <a:t>：點擊「</a:t>
            </a:r>
            <a:r>
              <a:rPr lang="en-US" altLang="zh-TW" sz="2800" dirty="0">
                <a:latin typeface="+mn-ea"/>
                <a:ea typeface="+mn-ea"/>
                <a:cs typeface="+mn-cs"/>
              </a:rPr>
              <a:t>X</a:t>
            </a:r>
            <a:r>
              <a:rPr lang="zh-TW" altLang="en-US" sz="2800" dirty="0">
                <a:latin typeface="+mn-ea"/>
                <a:ea typeface="+mn-ea"/>
                <a:cs typeface="+mn-cs"/>
              </a:rPr>
              <a:t>」圖示，即可回到課程點名記錄頁面。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4890" y="1320657"/>
            <a:ext cx="9000000" cy="5103393"/>
          </a:xfrm>
          <a:prstGeom prst="rect">
            <a:avLst/>
          </a:prstGeom>
        </p:spPr>
      </p:pic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318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604" y="892037"/>
            <a:ext cx="7039483" cy="4689898"/>
          </a:xfrm>
          <a:prstGeom prst="rect">
            <a:avLst/>
          </a:prstGeom>
        </p:spPr>
      </p:pic>
      <p:sp>
        <p:nvSpPr>
          <p:cNvPr id="10" name="內容版面配置區 9"/>
          <p:cNvSpPr>
            <a:spLocks noGrp="1"/>
          </p:cNvSpPr>
          <p:nvPr>
            <p:ph sz="half" idx="2"/>
          </p:nvPr>
        </p:nvSpPr>
        <p:spPr>
          <a:xfrm>
            <a:off x="7397087" y="1372446"/>
            <a:ext cx="4680000" cy="37290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200" dirty="0" smtClean="0">
                <a:latin typeface="+mj-ea"/>
                <a:ea typeface="+mj-ea"/>
              </a:rPr>
              <a:t>頁面介紹如下：</a:t>
            </a:r>
            <a:endParaRPr lang="en-US" altLang="zh-TW" sz="2200" dirty="0" smtClean="0">
              <a:latin typeface="+mj-ea"/>
              <a:ea typeface="+mj-ea"/>
            </a:endParaRPr>
          </a:p>
          <a:p>
            <a:r>
              <a:rPr lang="en-US" altLang="zh-TW" sz="2200" b="1" dirty="0">
                <a:solidFill>
                  <a:srgbClr val="FF9900"/>
                </a:solidFill>
              </a:rPr>
              <a:t>1. </a:t>
            </a:r>
            <a:r>
              <a:rPr lang="zh-TW" altLang="en-US" sz="2200" b="1" dirty="0">
                <a:solidFill>
                  <a:srgbClr val="FF9900"/>
                </a:solidFill>
              </a:rPr>
              <a:t>點名時間：</a:t>
            </a:r>
            <a:r>
              <a:rPr lang="zh-TW" altLang="en-US" sz="2200" dirty="0" smtClean="0">
                <a:latin typeface="+mj-ea"/>
                <a:ea typeface="+mj-ea"/>
              </a:rPr>
              <a:t>點擊「點名時間」下拉式選單，並點選欲查看的點名記錄，即可切換到課程中其他點名記錄中查看。</a:t>
            </a:r>
          </a:p>
          <a:p>
            <a:r>
              <a:rPr lang="en-US" altLang="zh-TW" sz="2200" b="1" dirty="0">
                <a:solidFill>
                  <a:srgbClr val="FF9900"/>
                </a:solidFill>
              </a:rPr>
              <a:t>2. </a:t>
            </a:r>
            <a:r>
              <a:rPr lang="zh-TW" altLang="en-US" sz="2200" b="1" dirty="0">
                <a:solidFill>
                  <a:srgbClr val="FF9900"/>
                </a:solidFill>
              </a:rPr>
              <a:t>點名結果：</a:t>
            </a:r>
            <a:r>
              <a:rPr lang="zh-TW" altLang="en-US" sz="2200" dirty="0" smtClean="0">
                <a:latin typeface="+mj-ea"/>
                <a:ea typeface="+mj-ea"/>
              </a:rPr>
              <a:t>呈現該次點名結果。</a:t>
            </a:r>
          </a:p>
          <a:p>
            <a:r>
              <a:rPr lang="en-US" altLang="zh-TW" sz="2200" b="1" dirty="0">
                <a:solidFill>
                  <a:srgbClr val="FF9900"/>
                </a:solidFill>
              </a:rPr>
              <a:t>3. </a:t>
            </a:r>
            <a:r>
              <a:rPr lang="zh-TW" altLang="en-US" sz="2200" b="1" dirty="0">
                <a:solidFill>
                  <a:srgbClr val="FF9900"/>
                </a:solidFill>
              </a:rPr>
              <a:t>點名狀態篩選：</a:t>
            </a:r>
            <a:r>
              <a:rPr lang="zh-TW" altLang="en-US" sz="2200" dirty="0" smtClean="0">
                <a:latin typeface="+mj-ea"/>
                <a:ea typeface="+mj-ea"/>
              </a:rPr>
              <a:t>教師可根據「出席」、「請假」、「缺席」點名狀態，來篩選點名記錄。</a:t>
            </a:r>
            <a:endParaRPr lang="zh-TW" altLang="en-US" sz="2200" dirty="0">
              <a:latin typeface="+mj-ea"/>
              <a:ea typeface="+mj-ea"/>
            </a:endParaRPr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Tronclass </a:t>
            </a:r>
            <a:r>
              <a:rPr lang="zh-TW" altLang="en-US" smtClean="0"/>
              <a:t>操作使用指南</a:t>
            </a:r>
            <a:endParaRPr lang="zh-TW" altLang="en-US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AD32-876A-4F42-9FA2-DDA4E9B5370D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235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299</Words>
  <Application>Microsoft Office PowerPoint</Application>
  <PresentationFormat>寬螢幕</PresentationFormat>
  <Paragraphs>23</Paragraphs>
  <Slides>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0" baseType="lpstr">
      <vt:lpstr>新細明體</vt:lpstr>
      <vt:lpstr>Arial</vt:lpstr>
      <vt:lpstr>Calibri</vt:lpstr>
      <vt:lpstr>Calibri Light</vt:lpstr>
      <vt:lpstr>Office 佈景主題</vt:lpstr>
      <vt:lpstr>點名操作說明</vt:lpstr>
      <vt:lpstr>步驟1：進入課程後，點選主選單中的「點名記錄」，可進入點名管理頁面查看該堂課中所有的點名記錄。 </vt:lpstr>
      <vt:lpstr>步驟2：將游標移至欲查看的點名記錄列，即會出現隱藏選項，點擊「查看」即可查看該次點名每位學生的出缺勤狀況。 頁面介紹如下： </vt:lpstr>
      <vt:lpstr>步驟3：點擊「X」圖示，即可回到課程點名記錄頁面。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點名操作</dc:title>
  <dc:creator>user01</dc:creator>
  <cp:lastModifiedBy>user01</cp:lastModifiedBy>
  <cp:revision>6</cp:revision>
  <cp:lastPrinted>2021-02-18T07:41:21Z</cp:lastPrinted>
  <dcterms:created xsi:type="dcterms:W3CDTF">2021-02-18T07:13:43Z</dcterms:created>
  <dcterms:modified xsi:type="dcterms:W3CDTF">2021-03-04T07:58:53Z</dcterms:modified>
</cp:coreProperties>
</file>