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92" y="3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44C9B9-1523-4604-A64E-08A7838E0590}" type="datetimeFigureOut">
              <a:rPr lang="zh-TW" altLang="en-US" smtClean="0"/>
              <a:t>2021/4/27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508770-776F-4B99-BBC4-65C70E19E7A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292514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508770-776F-4B99-BBC4-65C70E19E7A4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583545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0310-5F64-4556-816E-E8FFE4D5582E}" type="datetimeFigureOut">
              <a:rPr lang="zh-TW" altLang="en-US" smtClean="0"/>
              <a:t>2021/4/27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65392-5D25-4569-BE01-F99C42DFD0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77739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0310-5F64-4556-816E-E8FFE4D5582E}" type="datetimeFigureOut">
              <a:rPr lang="zh-TW" altLang="en-US" smtClean="0"/>
              <a:t>2021/4/27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65392-5D25-4569-BE01-F99C42DFD0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44077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0310-5F64-4556-816E-E8FFE4D5582E}" type="datetimeFigureOut">
              <a:rPr lang="zh-TW" altLang="en-US" smtClean="0"/>
              <a:t>2021/4/27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65392-5D25-4569-BE01-F99C42DFD0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705133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0310-5F64-4556-816E-E8FFE4D5582E}" type="datetimeFigureOut">
              <a:rPr lang="zh-TW" altLang="en-US" smtClean="0"/>
              <a:t>2021/4/27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65392-5D25-4569-BE01-F99C42DFD0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372569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0310-5F64-4556-816E-E8FFE4D5582E}" type="datetimeFigureOut">
              <a:rPr lang="zh-TW" altLang="en-US" smtClean="0"/>
              <a:t>2021/4/27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65392-5D25-4569-BE01-F99C42DFD0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649263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0310-5F64-4556-816E-E8FFE4D5582E}" type="datetimeFigureOut">
              <a:rPr lang="zh-TW" altLang="en-US" smtClean="0"/>
              <a:t>2021/4/27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65392-5D25-4569-BE01-F99C42DFD0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606956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0310-5F64-4556-816E-E8FFE4D5582E}" type="datetimeFigureOut">
              <a:rPr lang="zh-TW" altLang="en-US" smtClean="0"/>
              <a:t>2021/4/27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65392-5D25-4569-BE01-F99C42DFD0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398362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0310-5F64-4556-816E-E8FFE4D5582E}" type="datetimeFigureOut">
              <a:rPr lang="zh-TW" altLang="en-US" smtClean="0"/>
              <a:t>2021/4/27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65392-5D25-4569-BE01-F99C42DFD0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982002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0310-5F64-4556-816E-E8FFE4D5582E}" type="datetimeFigureOut">
              <a:rPr lang="zh-TW" altLang="en-US" smtClean="0"/>
              <a:t>2021/4/27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65392-5D25-4569-BE01-F99C42DFD0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453521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0310-5F64-4556-816E-E8FFE4D5582E}" type="datetimeFigureOut">
              <a:rPr lang="zh-TW" altLang="en-US" smtClean="0"/>
              <a:t>2021/4/27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65392-5D25-4569-BE01-F99C42DFD0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54348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0310-5F64-4556-816E-E8FFE4D5582E}" type="datetimeFigureOut">
              <a:rPr lang="zh-TW" altLang="en-US" smtClean="0"/>
              <a:t>2021/4/27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65392-5D25-4569-BE01-F99C42DFD0BE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74858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0310-5F64-4556-816E-E8FFE4D5582E}" type="datetimeFigureOut">
              <a:rPr lang="zh-TW" altLang="en-US" smtClean="0"/>
              <a:t>2021/4/27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65392-5D25-4569-BE01-F99C42DFD0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722354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0310-5F64-4556-816E-E8FFE4D5582E}" type="datetimeFigureOut">
              <a:rPr lang="zh-TW" altLang="en-US" smtClean="0"/>
              <a:t>2021/4/27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65392-5D25-4569-BE01-F99C42DFD0BE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745862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0310-5F64-4556-816E-E8FFE4D5582E}" type="datetimeFigureOut">
              <a:rPr lang="zh-TW" altLang="en-US" smtClean="0"/>
              <a:t>2021/4/27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65392-5D25-4569-BE01-F99C42DFD0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915590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0310-5F64-4556-816E-E8FFE4D5582E}" type="datetimeFigureOut">
              <a:rPr lang="zh-TW" altLang="en-US" smtClean="0"/>
              <a:t>2021/4/27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65392-5D25-4569-BE01-F99C42DFD0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232939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0310-5F64-4556-816E-E8FFE4D5582E}" type="datetimeFigureOut">
              <a:rPr lang="zh-TW" altLang="en-US" smtClean="0"/>
              <a:t>2021/4/27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65392-5D25-4569-BE01-F99C42DFD0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941777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A30310-5F64-4556-816E-E8FFE4D5582E}" type="datetimeFigureOut">
              <a:rPr lang="zh-TW" altLang="en-US" smtClean="0"/>
              <a:t>2021/4/27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50465392-5D25-4569-BE01-F99C42DFD0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04775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85609"/>
            <a:ext cx="3421930" cy="1317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242050"/>
      </p:ext>
    </p:extLst>
  </p:cSld>
  <p:clrMapOvr>
    <a:masterClrMapping/>
  </p:clrMapOvr>
</p:sld>
</file>

<file path=ppt/theme/theme1.xml><?xml version="1.0" encoding="utf-8"?>
<a:theme xmlns:a="http://schemas.openxmlformats.org/drawingml/2006/main" name="多面向">
  <a:themeElements>
    <a:clrScheme name="紅橙色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多面向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多面向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</TotalTime>
  <Words>1</Words>
  <Application>Microsoft Office PowerPoint</Application>
  <PresentationFormat>寬螢幕</PresentationFormat>
  <Paragraphs>1</Paragraphs>
  <Slides>1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8" baseType="lpstr">
      <vt:lpstr>微軟正黑體</vt:lpstr>
      <vt:lpstr>新細明體</vt:lpstr>
      <vt:lpstr>Arial</vt:lpstr>
      <vt:lpstr>Calibri</vt:lpstr>
      <vt:lpstr>Trebuchet MS</vt:lpstr>
      <vt:lpstr>Wingdings 3</vt:lpstr>
      <vt:lpstr>多面向</vt:lpstr>
      <vt:lpstr>PowerPoint 簡報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ㄚ秋 謝</dc:creator>
  <cp:lastModifiedBy>ㄚ秋 謝</cp:lastModifiedBy>
  <cp:revision>1</cp:revision>
  <dcterms:created xsi:type="dcterms:W3CDTF">2021-04-27T01:11:58Z</dcterms:created>
  <dcterms:modified xsi:type="dcterms:W3CDTF">2021-04-27T01:21:22Z</dcterms:modified>
</cp:coreProperties>
</file>