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224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F79E6-9E91-40FD-8B9A-4B2BE97AEC52}" type="datetimeFigureOut">
              <a:rPr lang="zh-TW" altLang="en-US" smtClean="0"/>
              <a:t>2021/4/27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B689-2821-4970-8F04-3C2E2599235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8806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F79E6-9E91-40FD-8B9A-4B2BE97AEC52}" type="datetimeFigureOut">
              <a:rPr lang="zh-TW" altLang="en-US" smtClean="0"/>
              <a:t>2021/4/27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B689-2821-4970-8F04-3C2E2599235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22790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F79E6-9E91-40FD-8B9A-4B2BE97AEC52}" type="datetimeFigureOut">
              <a:rPr lang="zh-TW" altLang="en-US" smtClean="0"/>
              <a:t>2021/4/27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B689-2821-4970-8F04-3C2E2599235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34795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F79E6-9E91-40FD-8B9A-4B2BE97AEC52}" type="datetimeFigureOut">
              <a:rPr lang="zh-TW" altLang="en-US" smtClean="0"/>
              <a:t>2021/4/27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B689-2821-4970-8F04-3C2E2599235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26618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F79E6-9E91-40FD-8B9A-4B2BE97AEC52}" type="datetimeFigureOut">
              <a:rPr lang="zh-TW" altLang="en-US" smtClean="0"/>
              <a:t>2021/4/27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B689-2821-4970-8F04-3C2E2599235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3992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F79E6-9E91-40FD-8B9A-4B2BE97AEC52}" type="datetimeFigureOut">
              <a:rPr lang="zh-TW" altLang="en-US" smtClean="0"/>
              <a:t>2021/4/27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B689-2821-4970-8F04-3C2E2599235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41798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F79E6-9E91-40FD-8B9A-4B2BE97AEC52}" type="datetimeFigureOut">
              <a:rPr lang="zh-TW" altLang="en-US" smtClean="0"/>
              <a:t>2021/4/27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B689-2821-4970-8F04-3C2E2599235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857708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F79E6-9E91-40FD-8B9A-4B2BE97AEC52}" type="datetimeFigureOut">
              <a:rPr lang="zh-TW" altLang="en-US" smtClean="0"/>
              <a:t>2021/4/27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B689-2821-4970-8F04-3C2E2599235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66961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B689-2821-4970-8F04-3C2E2599235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F79E6-9E91-40FD-8B9A-4B2BE97AEC52}" type="datetimeFigureOut">
              <a:rPr lang="zh-TW" altLang="en-US" smtClean="0"/>
              <a:t>2021/4/27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9778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F79E6-9E91-40FD-8B9A-4B2BE97AEC52}" type="datetimeFigureOut">
              <a:rPr lang="zh-TW" altLang="en-US" smtClean="0"/>
              <a:t>2021/4/27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B689-2821-4970-8F04-3C2E2599235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86862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F79E6-9E91-40FD-8B9A-4B2BE97AEC52}" type="datetimeFigureOut">
              <a:rPr lang="zh-TW" altLang="en-US" smtClean="0"/>
              <a:t>2021/4/27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B689-2821-4970-8F04-3C2E2599235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47460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F79E6-9E91-40FD-8B9A-4B2BE97AEC52}" type="datetimeFigureOut">
              <a:rPr lang="zh-TW" altLang="en-US" smtClean="0"/>
              <a:t>2021/4/27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B689-2821-4970-8F04-3C2E2599235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73683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F79E6-9E91-40FD-8B9A-4B2BE97AEC52}" type="datetimeFigureOut">
              <a:rPr lang="zh-TW" altLang="en-US" smtClean="0"/>
              <a:t>2021/4/27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B689-2821-4970-8F04-3C2E2599235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315293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F79E6-9E91-40FD-8B9A-4B2BE97AEC52}" type="datetimeFigureOut">
              <a:rPr lang="zh-TW" altLang="en-US" smtClean="0"/>
              <a:t>2021/4/27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B689-2821-4970-8F04-3C2E2599235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172589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F79E6-9E91-40FD-8B9A-4B2BE97AEC52}" type="datetimeFigureOut">
              <a:rPr lang="zh-TW" altLang="en-US" smtClean="0"/>
              <a:t>2021/4/27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B689-2821-4970-8F04-3C2E2599235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998663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F79E6-9E91-40FD-8B9A-4B2BE97AEC52}" type="datetimeFigureOut">
              <a:rPr lang="zh-TW" altLang="en-US" smtClean="0"/>
              <a:t>2021/4/27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B689-2821-4970-8F04-3C2E2599235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9306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CF79E6-9E91-40FD-8B9A-4B2BE97AEC52}" type="datetimeFigureOut">
              <a:rPr lang="zh-TW" altLang="en-US" smtClean="0"/>
              <a:t>2021/4/27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2BBB689-2821-4970-8F04-3C2E2599235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2226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137" y="220545"/>
            <a:ext cx="3550024" cy="1367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978082"/>
      </p:ext>
    </p:extLst>
  </p:cSld>
  <p:clrMapOvr>
    <a:masterClrMapping/>
  </p:clrMapOvr>
</p:sld>
</file>

<file path=ppt/theme/theme1.xml><?xml version="1.0" encoding="utf-8"?>
<a:theme xmlns:a="http://schemas.openxmlformats.org/drawingml/2006/main" name="多面向">
  <a:themeElements>
    <a:clrScheme name="多面向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多面向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多面向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</TotalTime>
  <Words>0</Words>
  <Application>Microsoft Office PowerPoint</Application>
  <PresentationFormat>寬螢幕</PresentationFormat>
  <Paragraphs>0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6" baseType="lpstr">
      <vt:lpstr>微軟正黑體</vt:lpstr>
      <vt:lpstr>Arial</vt:lpstr>
      <vt:lpstr>Trebuchet MS</vt:lpstr>
      <vt:lpstr>Wingdings 3</vt:lpstr>
      <vt:lpstr>多面向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ㄚ秋 謝</dc:creator>
  <cp:lastModifiedBy>ㄚ秋 謝</cp:lastModifiedBy>
  <cp:revision>1</cp:revision>
  <dcterms:created xsi:type="dcterms:W3CDTF">2021-04-27T01:23:38Z</dcterms:created>
  <dcterms:modified xsi:type="dcterms:W3CDTF">2021-04-27T01:24:53Z</dcterms:modified>
</cp:coreProperties>
</file>