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Lst>
  <p:notesMasterIdLst>
    <p:notesMasterId r:id="rId14"/>
  </p:notesMasterIdLst>
  <p:handoutMasterIdLst>
    <p:handoutMasterId r:id="rId15"/>
  </p:handoutMasterIdLst>
  <p:sldIdLst>
    <p:sldId id="256" r:id="rId2"/>
    <p:sldId id="271" r:id="rId3"/>
    <p:sldId id="282" r:id="rId4"/>
    <p:sldId id="284" r:id="rId5"/>
    <p:sldId id="274" r:id="rId6"/>
    <p:sldId id="285" r:id="rId7"/>
    <p:sldId id="286" r:id="rId8"/>
    <p:sldId id="287" r:id="rId9"/>
    <p:sldId id="288" r:id="rId10"/>
    <p:sldId id="289" r:id="rId11"/>
    <p:sldId id="290" r:id="rId12"/>
    <p:sldId id="291" r:id="rId13"/>
  </p:sldIdLst>
  <p:sldSz cx="12192000" cy="6858000"/>
  <p:notesSz cx="6735763" cy="9869488"/>
  <p:kinsoku lang="zh-TW" invalStChars="" invalEndChars=""/>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D757"/>
    <a:srgbClr val="FF9900"/>
    <a:srgbClr val="835B0D"/>
    <a:srgbClr val="438C9E"/>
    <a:srgbClr val="0487C8"/>
    <a:srgbClr val="E08484"/>
    <a:srgbClr val="60C9E2"/>
    <a:srgbClr val="51C3AD"/>
    <a:srgbClr val="D7BD46"/>
    <a:srgbClr val="A4720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無樣式、表格格線">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D7AC3CCA-C797-4891-BE02-D94E43425B78}" styleName="中等深淺樣式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 styleId="{F5AB1C69-6EDB-4FF4-983F-18BD219EF322}" styleName="中等深淺樣式 2 - 輔色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C4B1156A-380E-4F78-BDF5-A606A8083BF9}" styleName="中等深淺樣式 4 - 輔色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solidFill>
            <a:schemeClr val="accent4">
              <a:tint val="20000"/>
            </a:schemeClr>
          </a:solidFill>
        </a:fill>
      </a:tcStyle>
    </a:wholeTbl>
    <a:band1H>
      <a:tcStyle>
        <a:tcBdr/>
        <a:fill>
          <a:solidFill>
            <a:schemeClr val="accent4">
              <a:tint val="40000"/>
            </a:schemeClr>
          </a:solidFill>
        </a:fill>
      </a:tcStyle>
    </a:band1H>
    <a:band1V>
      <a:tcStyle>
        <a:tcBdr/>
        <a:fill>
          <a:solidFill>
            <a:schemeClr val="accent4">
              <a:tint val="40000"/>
            </a:schemeClr>
          </a:solidFill>
        </a:fill>
      </a:tcStyle>
    </a:band1V>
    <a:lastCol>
      <a:tcTxStyle b="on"/>
      <a:tcStyle>
        <a:tcBdr/>
      </a:tcStyle>
    </a:lastCol>
    <a:firstCol>
      <a:tcTxStyle b="on"/>
      <a:tcStyle>
        <a:tcBdr/>
      </a:tcStyle>
    </a:firstCol>
    <a:lastRow>
      <a:tcTxStyle b="on"/>
      <a:tcStyle>
        <a:tcBdr>
          <a:top>
            <a:ln w="25400" cmpd="sng">
              <a:solidFill>
                <a:schemeClr val="accent4"/>
              </a:solidFill>
            </a:ln>
          </a:top>
        </a:tcBdr>
        <a:fill>
          <a:solidFill>
            <a:schemeClr val="accent4">
              <a:tint val="20000"/>
            </a:schemeClr>
          </a:solidFill>
        </a:fill>
      </a:tcStyle>
    </a:lastRow>
    <a:firstRow>
      <a:tcTxStyle b="on"/>
      <a:tcStyle>
        <a:tcBdr/>
        <a:fill>
          <a:solidFill>
            <a:schemeClr val="accent4">
              <a:tint val="20000"/>
            </a:schemeClr>
          </a:solidFill>
        </a:fill>
      </a:tcStyle>
    </a:firstRow>
  </a:tblStyle>
  <a:tblStyle styleId="{ED083AE6-46FA-4A59-8FB0-9F97EB10719F}" styleName="淺色樣式 3 - 輔色 4">
    <a:wholeTbl>
      <a:tcTxStyle>
        <a:fontRef idx="minor">
          <a:scrgbClr r="0" g="0" b="0"/>
        </a:fontRef>
        <a:schemeClr val="tx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noFill/>
        </a:fill>
      </a:tcStyle>
    </a:wholeTbl>
    <a:band1H>
      <a:tcStyle>
        <a:tcBdr/>
        <a:fill>
          <a:solidFill>
            <a:schemeClr val="accent4">
              <a:alpha val="20000"/>
            </a:schemeClr>
          </a:solidFill>
        </a:fill>
      </a:tcStyle>
    </a:band1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noFill/>
        </a:fill>
      </a:tcStyle>
    </a:lastRow>
    <a:firstRow>
      <a:tcTxStyle b="on"/>
      <a:tcStyle>
        <a:tcBdr>
          <a:bottom>
            <a:ln w="25400" cmpd="sng">
              <a:solidFill>
                <a:schemeClr val="accent4"/>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2970" autoAdjust="0"/>
    <p:restoredTop sz="93248" autoAdjust="0"/>
  </p:normalViewPr>
  <p:slideViewPr>
    <p:cSldViewPr>
      <p:cViewPr varScale="1">
        <p:scale>
          <a:sx n="82" d="100"/>
          <a:sy n="82" d="100"/>
        </p:scale>
        <p:origin x="811" y="67"/>
      </p:cViewPr>
      <p:guideLst>
        <p:guide orient="horz" pos="2160"/>
        <p:guide pos="3840"/>
      </p:guideLst>
    </p:cSldViewPr>
  </p:slideViewPr>
  <p:outlineViewPr>
    <p:cViewPr>
      <p:scale>
        <a:sx n="33" d="100"/>
        <a:sy n="33" d="100"/>
      </p:scale>
      <p:origin x="0" y="0"/>
    </p:cViewPr>
  </p:outlineViewPr>
  <p:notesTextViewPr>
    <p:cViewPr>
      <p:scale>
        <a:sx n="3" d="2"/>
        <a:sy n="3" d="2"/>
      </p:scale>
      <p:origin x="0" y="0"/>
    </p:cViewPr>
  </p:notesTextViewPr>
  <p:notesViewPr>
    <p:cSldViewPr>
      <p:cViewPr varScale="1">
        <p:scale>
          <a:sx n="81" d="100"/>
          <a:sy n="81" d="100"/>
        </p:scale>
        <p:origin x="4008" y="10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diagrams/_rels/data5.xml.rels><?xml version="1.0" encoding="UTF-8" standalone="yes"?>
<Relationships xmlns="http://schemas.openxmlformats.org/package/2006/relationships"><Relationship Id="rId3" Type="http://schemas.openxmlformats.org/officeDocument/2006/relationships/hyperlink" Target="http://www.csptc.gov.tw/" TargetMode="External"/><Relationship Id="rId2" Type="http://schemas.openxmlformats.org/officeDocument/2006/relationships/hyperlink" Target="http://www.mjib.gov.tw/" TargetMode="External"/><Relationship Id="rId1" Type="http://schemas.openxmlformats.org/officeDocument/2006/relationships/hyperlink" Target="http://www.moex.gov.tw/" TargetMode="External"/></Relationships>
</file>

<file path=ppt/diagrams/_rels/drawing5.xml.rels><?xml version="1.0" encoding="UTF-8" standalone="yes"?>
<Relationships xmlns="http://schemas.openxmlformats.org/package/2006/relationships"><Relationship Id="rId3" Type="http://schemas.openxmlformats.org/officeDocument/2006/relationships/hyperlink" Target="http://www.csptc.gov.tw/" TargetMode="External"/><Relationship Id="rId2" Type="http://schemas.openxmlformats.org/officeDocument/2006/relationships/hyperlink" Target="http://www.mjib.gov.tw/" TargetMode="External"/><Relationship Id="rId1" Type="http://schemas.openxmlformats.org/officeDocument/2006/relationships/hyperlink" Target="http://www.moex.gov.tw/" TargetMode="Externa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5_1">
  <dgm:title val=""/>
  <dgm:desc val=""/>
  <dgm:catLst>
    <dgm:cat type="accent5" pri="11100"/>
  </dgm:catLst>
  <dgm:styleLbl name="node0">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5">
        <a:shade val="80000"/>
      </a:schemeClr>
    </dgm:linClrLst>
    <dgm:effectClrLst/>
    <dgm:txLinClrLst/>
    <dgm:txFillClrLst/>
    <dgm:txEffectClrLst/>
  </dgm:styleLbl>
  <dgm:styleLbl name="node2">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fgImgPlace1">
    <dgm:fillClrLst meth="repeat">
      <a:schemeClr val="accent5">
        <a:tint val="40000"/>
      </a:schemeClr>
    </dgm:fillClrLst>
    <dgm:linClrLst meth="repeat">
      <a:schemeClr val="accent5">
        <a:shade val="80000"/>
      </a:schemeClr>
    </dgm:linClrLst>
    <dgm:effectClrLst/>
    <dgm:txLinClrLst/>
    <dgm:txFillClrLst meth="repeat">
      <a:schemeClr val="lt1"/>
    </dgm:txFillClrLst>
    <dgm:txEffectClrLst/>
  </dgm:styleLbl>
  <dgm:styleLbl name="alignImgPlace1">
    <dgm:fillClrLst meth="repeat">
      <a:schemeClr val="accent5">
        <a:tint val="40000"/>
      </a:schemeClr>
    </dgm:fillClrLst>
    <dgm:linClrLst meth="repeat">
      <a:schemeClr val="accent5">
        <a:shade val="80000"/>
      </a:schemeClr>
    </dgm:linClrLst>
    <dgm:effectClrLst/>
    <dgm:txLinClrLst/>
    <dgm:txFillClrLst meth="repeat">
      <a:schemeClr val="lt1"/>
    </dgm:txFillClrLst>
    <dgm:txEffectClrLst/>
  </dgm:styleLbl>
  <dgm:styleLbl name="bgImgPlace1">
    <dgm:fillClrLst meth="repeat">
      <a:schemeClr val="accent5">
        <a:tint val="40000"/>
      </a:schemeClr>
    </dgm:fillClrLst>
    <dgm:linClrLst meth="repeat">
      <a:schemeClr val="accent5">
        <a:shade val="80000"/>
      </a:schemeClr>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meth="repeat">
      <a:schemeClr val="dk1"/>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meth="repeat">
      <a:schemeClr val="dk1"/>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meth="repeat">
      <a:schemeClr val="dk1"/>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dgm:linClrLst>
    <dgm:effectClrLst/>
    <dgm:txLinClrLst/>
    <dgm:txFillClrLst meth="repeat">
      <a:schemeClr val="tx1"/>
    </dgm:txFillClrLst>
    <dgm:txEffectClrLst/>
  </dgm:styleLbl>
  <dgm:styleLbl name="asst0">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dgm:txEffectClrLst/>
  </dgm:styleLbl>
  <dgm:styleLbl name="parChTrans2D2">
    <dgm:fillClrLst meth="repeat">
      <a:schemeClr val="accent5"/>
    </dgm:fillClrLst>
    <dgm:linClrLst meth="repeat">
      <a:schemeClr val="accent5"/>
    </dgm:linClrLst>
    <dgm:effectClrLst/>
    <dgm:txLinClrLst/>
    <dgm:txFillClrLst/>
    <dgm:txEffectClrLst/>
  </dgm:styleLbl>
  <dgm:styleLbl name="parChTrans2D3">
    <dgm:fillClrLst meth="repeat">
      <a:schemeClr val="accent5"/>
    </dgm:fillClrLst>
    <dgm:linClrLst meth="repeat">
      <a:schemeClr val="accent5"/>
    </dgm:linClrLst>
    <dgm:effectClrLst/>
    <dgm:txLinClrLst/>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conFgAcc1">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alignAcc1">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trAlignAcc1">
    <dgm:fillClrLst meth="repeat">
      <a:schemeClr val="accent5">
        <a:alpha val="40000"/>
        <a:tint val="40000"/>
      </a:schemeClr>
    </dgm:fillClrLst>
    <dgm:linClrLst meth="repeat">
      <a:schemeClr val="accent5"/>
    </dgm:linClrLst>
    <dgm:effectClrLst/>
    <dgm:txLinClrLst/>
    <dgm:txFillClrLst meth="repeat">
      <a:schemeClr val="dk1"/>
    </dgm:txFillClrLst>
    <dgm:txEffectClrLst/>
  </dgm:styleLbl>
  <dgm:styleLbl name="bgAcc1">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5">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5">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5">
        <a:alpha val="90000"/>
      </a:schemeClr>
    </dgm:linClrLst>
    <dgm:effectClrLst/>
    <dgm:txLinClrLst/>
    <dgm:txFillClrLst meth="repeat">
      <a:schemeClr val="dk1"/>
    </dgm:txFillClrLst>
    <dgm:txEffectClrLst/>
  </dgm:styleLbl>
  <dgm:styleLbl name="fgAcc0">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fgAcc2">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fgAcc3">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fgAcc4">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AF374FE-4C90-426B-B95F-9B8E6729ABB9}" type="doc">
      <dgm:prSet loTypeId="urn:microsoft.com/office/officeart/2005/8/layout/cycle6" loCatId="cycle" qsTypeId="urn:microsoft.com/office/officeart/2005/8/quickstyle/simple1" qsCatId="simple" csTypeId="urn:microsoft.com/office/officeart/2005/8/colors/colorful2" csCatId="colorful" phldr="1"/>
      <dgm:spPr/>
      <dgm:t>
        <a:bodyPr/>
        <a:lstStyle/>
        <a:p>
          <a:endParaRPr lang="zh-TW" altLang="en-US"/>
        </a:p>
      </dgm:t>
    </dgm:pt>
    <dgm:pt modelId="{CD3D9A70-E2D2-4802-9CB1-F5835C5C378B}">
      <dgm:prSet phldrT="[文字]" custT="1"/>
      <dgm:spPr>
        <a:solidFill>
          <a:schemeClr val="accent2"/>
        </a:solidFill>
        <a:ln>
          <a:noFill/>
        </a:ln>
      </dgm:spPr>
      <dgm:t>
        <a:bodyPr/>
        <a:lstStyle/>
        <a:p>
          <a:pPr hangingPunct="0">
            <a:lnSpc>
              <a:spcPts val="2400"/>
            </a:lnSpc>
          </a:pPr>
          <a:r>
            <a:rPr lang="zh-TW" altLang="en-US" sz="2400" dirty="0">
              <a:solidFill>
                <a:schemeClr val="bg1"/>
              </a:solidFill>
              <a:latin typeface="微軟正黑體" panose="020B0604030504040204" pitchFamily="34" charset="-120"/>
              <a:ea typeface="微軟正黑體" panose="020B0604030504040204" pitchFamily="34" charset="-120"/>
            </a:rPr>
            <a:t>機關</a:t>
          </a:r>
          <a:endParaRPr lang="en-US" altLang="zh-TW" sz="2400" dirty="0">
            <a:solidFill>
              <a:schemeClr val="bg1"/>
            </a:solidFill>
            <a:latin typeface="微軟正黑體" panose="020B0604030504040204" pitchFamily="34" charset="-120"/>
            <a:ea typeface="微軟正黑體" panose="020B0604030504040204" pitchFamily="34" charset="-120"/>
          </a:endParaRPr>
        </a:p>
        <a:p>
          <a:pPr hangingPunct="0">
            <a:lnSpc>
              <a:spcPts val="2400"/>
            </a:lnSpc>
          </a:pPr>
          <a:r>
            <a:rPr lang="zh-TW" altLang="en-US" sz="2400" dirty="0">
              <a:solidFill>
                <a:schemeClr val="bg1"/>
              </a:solidFill>
              <a:latin typeface="微軟正黑體" panose="020B0604030504040204" pitchFamily="34" charset="-120"/>
              <a:ea typeface="微軟正黑體" panose="020B0604030504040204" pitchFamily="34" charset="-120"/>
            </a:rPr>
            <a:t>安全防護</a:t>
          </a:r>
          <a:endParaRPr lang="zh-TW" altLang="en-US" sz="2400" dirty="0">
            <a:latin typeface="微軟正黑體" panose="020B0604030504040204" pitchFamily="34" charset="-120"/>
            <a:ea typeface="微軟正黑體" panose="020B0604030504040204" pitchFamily="34" charset="-120"/>
          </a:endParaRPr>
        </a:p>
      </dgm:t>
    </dgm:pt>
    <dgm:pt modelId="{649DBD44-8FAA-4404-BB60-54CB549E18AF}" type="parTrans" cxnId="{B65E300D-23AF-446E-B93D-C82796FEF490}">
      <dgm:prSet/>
      <dgm:spPr/>
      <dgm:t>
        <a:bodyPr/>
        <a:lstStyle/>
        <a:p>
          <a:endParaRPr lang="zh-TW" altLang="en-US"/>
        </a:p>
      </dgm:t>
    </dgm:pt>
    <dgm:pt modelId="{19FC8175-5870-4CFB-A502-1052FC7E8911}" type="sibTrans" cxnId="{B65E300D-23AF-446E-B93D-C82796FEF490}">
      <dgm:prSet/>
      <dgm:spPr/>
      <dgm:t>
        <a:bodyPr/>
        <a:lstStyle/>
        <a:p>
          <a:endParaRPr lang="zh-TW" altLang="en-US"/>
        </a:p>
      </dgm:t>
    </dgm:pt>
    <dgm:pt modelId="{03678B14-312A-4EDA-9EB8-A9A4DD84B1BD}">
      <dgm:prSet phldrT="[文字]" custT="1"/>
      <dgm:spPr>
        <a:solidFill>
          <a:schemeClr val="accent1">
            <a:lumMod val="75000"/>
          </a:schemeClr>
        </a:solidFill>
      </dgm:spPr>
      <dgm:t>
        <a:bodyPr/>
        <a:lstStyle/>
        <a:p>
          <a:pPr hangingPunct="0">
            <a:lnSpc>
              <a:spcPts val="2400"/>
            </a:lnSpc>
          </a:pPr>
          <a:r>
            <a:rPr lang="zh-TW" altLang="en-US" sz="2400" dirty="0">
              <a:solidFill>
                <a:schemeClr val="bg1"/>
              </a:solidFill>
              <a:latin typeface="微軟正黑體" panose="020B0604030504040204" pitchFamily="34" charset="-120"/>
              <a:ea typeface="微軟正黑體" panose="020B0604030504040204" pitchFamily="34" charset="-120"/>
            </a:rPr>
            <a:t>維護國家</a:t>
          </a:r>
          <a:endParaRPr lang="en-US" altLang="zh-TW" sz="2400" dirty="0">
            <a:solidFill>
              <a:schemeClr val="bg1"/>
            </a:solidFill>
            <a:latin typeface="微軟正黑體" panose="020B0604030504040204" pitchFamily="34" charset="-120"/>
            <a:ea typeface="微軟正黑體" panose="020B0604030504040204" pitchFamily="34" charset="-120"/>
          </a:endParaRPr>
        </a:p>
        <a:p>
          <a:pPr hangingPunct="0">
            <a:lnSpc>
              <a:spcPts val="2400"/>
            </a:lnSpc>
          </a:pPr>
          <a:r>
            <a:rPr lang="zh-TW" altLang="en-US" sz="2400" dirty="0">
              <a:solidFill>
                <a:schemeClr val="bg1"/>
              </a:solidFill>
              <a:latin typeface="微軟正黑體" panose="020B0604030504040204" pitchFamily="34" charset="-120"/>
              <a:ea typeface="微軟正黑體" panose="020B0604030504040204" pitchFamily="34" charset="-120"/>
            </a:rPr>
            <a:t>安全及利益</a:t>
          </a:r>
        </a:p>
      </dgm:t>
    </dgm:pt>
    <dgm:pt modelId="{2856877D-2752-41BB-B9CC-E751BD570EE7}" type="parTrans" cxnId="{6A596BBA-D3D7-4439-A8DD-6956883BA18B}">
      <dgm:prSet/>
      <dgm:spPr/>
      <dgm:t>
        <a:bodyPr/>
        <a:lstStyle/>
        <a:p>
          <a:endParaRPr lang="zh-TW" altLang="en-US"/>
        </a:p>
      </dgm:t>
    </dgm:pt>
    <dgm:pt modelId="{4C05ED81-3889-4714-B3B1-989396E15138}" type="sibTrans" cxnId="{6A596BBA-D3D7-4439-A8DD-6956883BA18B}">
      <dgm:prSet/>
      <dgm:spPr/>
      <dgm:t>
        <a:bodyPr/>
        <a:lstStyle/>
        <a:p>
          <a:endParaRPr lang="zh-TW" altLang="en-US"/>
        </a:p>
      </dgm:t>
    </dgm:pt>
    <dgm:pt modelId="{0F8F0818-7497-4F87-A50E-82B427583CF8}">
      <dgm:prSet phldrT="[文字]" custT="1"/>
      <dgm:spPr>
        <a:solidFill>
          <a:schemeClr val="accent5"/>
        </a:solidFill>
      </dgm:spPr>
      <dgm:t>
        <a:bodyPr/>
        <a:lstStyle/>
        <a:p>
          <a:pPr hangingPunct="0">
            <a:lnSpc>
              <a:spcPts val="2400"/>
            </a:lnSpc>
          </a:pPr>
          <a:r>
            <a:rPr lang="zh-TW" altLang="en-US" sz="2400" dirty="0">
              <a:solidFill>
                <a:schemeClr val="bg1"/>
              </a:solidFill>
              <a:latin typeface="微軟正黑體" panose="020B0604030504040204" pitchFamily="34" charset="-120"/>
              <a:ea typeface="微軟正黑體" panose="020B0604030504040204" pitchFamily="34" charset="-120"/>
            </a:rPr>
            <a:t>科技鑑識與</a:t>
          </a:r>
          <a:endParaRPr lang="en-US" altLang="zh-TW" sz="2400" dirty="0">
            <a:solidFill>
              <a:schemeClr val="bg1"/>
            </a:solidFill>
            <a:latin typeface="微軟正黑體" panose="020B0604030504040204" pitchFamily="34" charset="-120"/>
            <a:ea typeface="微軟正黑體" panose="020B0604030504040204" pitchFamily="34" charset="-120"/>
          </a:endParaRPr>
        </a:p>
        <a:p>
          <a:pPr hangingPunct="0">
            <a:lnSpc>
              <a:spcPts val="2400"/>
            </a:lnSpc>
          </a:pPr>
          <a:r>
            <a:rPr lang="zh-TW" altLang="en-US" sz="2400" dirty="0">
              <a:solidFill>
                <a:schemeClr val="bg1"/>
              </a:solidFill>
              <a:latin typeface="微軟正黑體" panose="020B0604030504040204" pitchFamily="34" charset="-120"/>
              <a:ea typeface="微軟正黑體" panose="020B0604030504040204" pitchFamily="34" charset="-120"/>
            </a:rPr>
            <a:t>兩岸情勢研究</a:t>
          </a:r>
        </a:p>
      </dgm:t>
    </dgm:pt>
    <dgm:pt modelId="{7B53C1E4-670D-479C-B0E6-3F81D21DD608}" type="parTrans" cxnId="{6D4E4CDE-2683-45BD-96B3-31C7F3D476EC}">
      <dgm:prSet/>
      <dgm:spPr/>
      <dgm:t>
        <a:bodyPr/>
        <a:lstStyle/>
        <a:p>
          <a:endParaRPr lang="zh-TW" altLang="en-US"/>
        </a:p>
      </dgm:t>
    </dgm:pt>
    <dgm:pt modelId="{3678D314-84E7-4434-A46E-BE26EC45A911}" type="sibTrans" cxnId="{6D4E4CDE-2683-45BD-96B3-31C7F3D476EC}">
      <dgm:prSet/>
      <dgm:spPr/>
      <dgm:t>
        <a:bodyPr/>
        <a:lstStyle/>
        <a:p>
          <a:endParaRPr lang="zh-TW" altLang="en-US"/>
        </a:p>
      </dgm:t>
    </dgm:pt>
    <dgm:pt modelId="{8CA5D13D-BC39-4AF7-B398-6745C749EDF8}">
      <dgm:prSet phldrT="[文字]" custT="1"/>
      <dgm:spPr>
        <a:solidFill>
          <a:srgbClr val="D7BD46"/>
        </a:solidFill>
      </dgm:spPr>
      <dgm:t>
        <a:bodyPr/>
        <a:lstStyle/>
        <a:p>
          <a:r>
            <a:rPr lang="zh-TW" altLang="en-US" sz="2400" dirty="0">
              <a:solidFill>
                <a:schemeClr val="bg1"/>
              </a:solidFill>
              <a:latin typeface="微軟正黑體" panose="020B0604030504040204" pitchFamily="34" charset="-120"/>
              <a:ea typeface="微軟正黑體" panose="020B0604030504040204" pitchFamily="34" charset="-120"/>
            </a:rPr>
            <a:t>洗錢防制 </a:t>
          </a:r>
          <a:endParaRPr lang="zh-TW" altLang="en-US" sz="2400" dirty="0">
            <a:latin typeface="微軟正黑體" panose="020B0604030504040204" pitchFamily="34" charset="-120"/>
            <a:ea typeface="微軟正黑體" panose="020B0604030504040204" pitchFamily="34" charset="-120"/>
          </a:endParaRPr>
        </a:p>
      </dgm:t>
    </dgm:pt>
    <dgm:pt modelId="{416F2248-0FA8-4DBE-90BE-07D24D446C0A}" type="parTrans" cxnId="{9684185B-66ED-479A-9C68-36B4E579EB93}">
      <dgm:prSet/>
      <dgm:spPr/>
      <dgm:t>
        <a:bodyPr/>
        <a:lstStyle/>
        <a:p>
          <a:endParaRPr lang="zh-TW" altLang="en-US"/>
        </a:p>
      </dgm:t>
    </dgm:pt>
    <dgm:pt modelId="{C25F724F-08B9-4F79-A42B-4CAC6CD1F0F1}" type="sibTrans" cxnId="{9684185B-66ED-479A-9C68-36B4E579EB93}">
      <dgm:prSet/>
      <dgm:spPr/>
      <dgm:t>
        <a:bodyPr/>
        <a:lstStyle/>
        <a:p>
          <a:endParaRPr lang="zh-TW" altLang="en-US"/>
        </a:p>
      </dgm:t>
    </dgm:pt>
    <dgm:pt modelId="{6D0BFF44-758E-49E3-B319-88593B223467}">
      <dgm:prSet phldrT="[文字]" custT="1"/>
      <dgm:spPr/>
      <dgm:t>
        <a:bodyPr/>
        <a:lstStyle/>
        <a:p>
          <a:r>
            <a:rPr lang="zh-TW" altLang="en-US" sz="2400" dirty="0">
              <a:solidFill>
                <a:schemeClr val="bg1"/>
              </a:solidFill>
              <a:latin typeface="微軟正黑體" panose="020B0604030504040204" pitchFamily="34" charset="-120"/>
              <a:ea typeface="微軟正黑體" panose="020B0604030504040204" pitchFamily="34" charset="-120"/>
            </a:rPr>
            <a:t>犯罪調查</a:t>
          </a:r>
          <a:endParaRPr lang="zh-TW" altLang="en-US" sz="2400" dirty="0">
            <a:latin typeface="微軟正黑體" panose="020B0604030504040204" pitchFamily="34" charset="-120"/>
            <a:ea typeface="微軟正黑體" panose="020B0604030504040204" pitchFamily="34" charset="-120"/>
          </a:endParaRPr>
        </a:p>
      </dgm:t>
    </dgm:pt>
    <dgm:pt modelId="{58B6AEAE-F0AC-4921-AE6B-5FB02DF49ED4}" type="parTrans" cxnId="{1812E2D2-18C7-4714-8758-925964FF23C8}">
      <dgm:prSet/>
      <dgm:spPr/>
      <dgm:t>
        <a:bodyPr/>
        <a:lstStyle/>
        <a:p>
          <a:endParaRPr lang="zh-TW" altLang="en-US"/>
        </a:p>
      </dgm:t>
    </dgm:pt>
    <dgm:pt modelId="{F02D790F-FBE3-4DFA-BEAD-B22439CB6F3B}" type="sibTrans" cxnId="{1812E2D2-18C7-4714-8758-925964FF23C8}">
      <dgm:prSet/>
      <dgm:spPr/>
      <dgm:t>
        <a:bodyPr/>
        <a:lstStyle/>
        <a:p>
          <a:endParaRPr lang="zh-TW" altLang="en-US"/>
        </a:p>
      </dgm:t>
    </dgm:pt>
    <dgm:pt modelId="{15D1D67A-C924-478C-863B-1AEA702F60F9}" type="pres">
      <dgm:prSet presAssocID="{9AF374FE-4C90-426B-B95F-9B8E6729ABB9}" presName="cycle" presStyleCnt="0">
        <dgm:presLayoutVars>
          <dgm:dir/>
          <dgm:resizeHandles val="exact"/>
        </dgm:presLayoutVars>
      </dgm:prSet>
      <dgm:spPr/>
    </dgm:pt>
    <dgm:pt modelId="{050C4253-9AB2-4D77-9279-9C755F1BABE0}" type="pres">
      <dgm:prSet presAssocID="{CD3D9A70-E2D2-4802-9CB1-F5835C5C378B}" presName="node" presStyleLbl="node1" presStyleIdx="0" presStyleCnt="5" custScaleX="112029" custRadScaleRad="94727" custRadScaleInc="-4963">
        <dgm:presLayoutVars>
          <dgm:bulletEnabled val="1"/>
        </dgm:presLayoutVars>
      </dgm:prSet>
      <dgm:spPr/>
    </dgm:pt>
    <dgm:pt modelId="{9E4BDDC6-DADA-407A-A66F-814DE5783B77}" type="pres">
      <dgm:prSet presAssocID="{CD3D9A70-E2D2-4802-9CB1-F5835C5C378B}" presName="spNode" presStyleCnt="0"/>
      <dgm:spPr/>
    </dgm:pt>
    <dgm:pt modelId="{F4A156F0-6514-4164-92E5-07F9A0E6266C}" type="pres">
      <dgm:prSet presAssocID="{19FC8175-5870-4CFB-A502-1052FC7E8911}" presName="sibTrans" presStyleLbl="sibTrans1D1" presStyleIdx="0" presStyleCnt="5"/>
      <dgm:spPr/>
    </dgm:pt>
    <dgm:pt modelId="{D0FFD415-BA4B-45B5-B7F8-244AEEC61600}" type="pres">
      <dgm:prSet presAssocID="{03678B14-312A-4EDA-9EB8-A9A4DD84B1BD}" presName="node" presStyleLbl="node1" presStyleIdx="1" presStyleCnt="5" custScaleY="110045" custRadScaleRad="95324" custRadScaleInc="-676">
        <dgm:presLayoutVars>
          <dgm:bulletEnabled val="1"/>
        </dgm:presLayoutVars>
      </dgm:prSet>
      <dgm:spPr/>
    </dgm:pt>
    <dgm:pt modelId="{B5C955E7-77DD-40F8-9942-4B2E232A15BC}" type="pres">
      <dgm:prSet presAssocID="{03678B14-312A-4EDA-9EB8-A9A4DD84B1BD}" presName="spNode" presStyleCnt="0"/>
      <dgm:spPr/>
    </dgm:pt>
    <dgm:pt modelId="{4D2417FF-0987-4010-9188-80DAA6DCE4CD}" type="pres">
      <dgm:prSet presAssocID="{4C05ED81-3889-4714-B3B1-989396E15138}" presName="sibTrans" presStyleLbl="sibTrans1D1" presStyleIdx="1" presStyleCnt="5"/>
      <dgm:spPr/>
    </dgm:pt>
    <dgm:pt modelId="{6BCF9582-960D-4AA3-B5A9-E3DB53F92DDC}" type="pres">
      <dgm:prSet presAssocID="{0F8F0818-7497-4F87-A50E-82B427583CF8}" presName="node" presStyleLbl="node1" presStyleIdx="2" presStyleCnt="5" custScaleX="117871" custScaleY="106756" custRadScaleRad="97196" custRadScaleInc="-60829">
        <dgm:presLayoutVars>
          <dgm:bulletEnabled val="1"/>
        </dgm:presLayoutVars>
      </dgm:prSet>
      <dgm:spPr/>
    </dgm:pt>
    <dgm:pt modelId="{8153D3E7-803F-4A70-80FF-563002D84C24}" type="pres">
      <dgm:prSet presAssocID="{0F8F0818-7497-4F87-A50E-82B427583CF8}" presName="spNode" presStyleCnt="0"/>
      <dgm:spPr/>
    </dgm:pt>
    <dgm:pt modelId="{E833E096-EA0B-4845-94E2-26ACA00E20EA}" type="pres">
      <dgm:prSet presAssocID="{3678D314-84E7-4434-A46E-BE26EC45A911}" presName="sibTrans" presStyleLbl="sibTrans1D1" presStyleIdx="2" presStyleCnt="5"/>
      <dgm:spPr/>
    </dgm:pt>
    <dgm:pt modelId="{C1AC32E8-0BFB-499C-86D5-1009A767AA21}" type="pres">
      <dgm:prSet presAssocID="{8CA5D13D-BC39-4AF7-B398-6745C749EDF8}" presName="node" presStyleLbl="node1" presStyleIdx="3" presStyleCnt="5" custRadScaleRad="96459" custRadScaleInc="55162">
        <dgm:presLayoutVars>
          <dgm:bulletEnabled val="1"/>
        </dgm:presLayoutVars>
      </dgm:prSet>
      <dgm:spPr/>
    </dgm:pt>
    <dgm:pt modelId="{A5C7EA1D-A343-479F-A66A-FAF19B59E3EF}" type="pres">
      <dgm:prSet presAssocID="{8CA5D13D-BC39-4AF7-B398-6745C749EDF8}" presName="spNode" presStyleCnt="0"/>
      <dgm:spPr/>
    </dgm:pt>
    <dgm:pt modelId="{20D25138-3E9F-4AE8-AD53-74F60EDE20DA}" type="pres">
      <dgm:prSet presAssocID="{C25F724F-08B9-4F79-A42B-4CAC6CD1F0F1}" presName="sibTrans" presStyleLbl="sibTrans1D1" presStyleIdx="3" presStyleCnt="5"/>
      <dgm:spPr/>
    </dgm:pt>
    <dgm:pt modelId="{3C39FD7A-56DD-46E1-A987-227E6E0EF490}" type="pres">
      <dgm:prSet presAssocID="{6D0BFF44-758E-49E3-B319-88593B223467}" presName="node" presStyleLbl="node1" presStyleIdx="4" presStyleCnt="5" custRadScaleRad="95645" custRadScaleInc="413">
        <dgm:presLayoutVars>
          <dgm:bulletEnabled val="1"/>
        </dgm:presLayoutVars>
      </dgm:prSet>
      <dgm:spPr/>
    </dgm:pt>
    <dgm:pt modelId="{D3C50A13-D645-49DF-81E2-6CD66AD10570}" type="pres">
      <dgm:prSet presAssocID="{6D0BFF44-758E-49E3-B319-88593B223467}" presName="spNode" presStyleCnt="0"/>
      <dgm:spPr/>
    </dgm:pt>
    <dgm:pt modelId="{FB031C90-A5F2-4235-84C3-CEE947DCF5F1}" type="pres">
      <dgm:prSet presAssocID="{F02D790F-FBE3-4DFA-BEAD-B22439CB6F3B}" presName="sibTrans" presStyleLbl="sibTrans1D1" presStyleIdx="4" presStyleCnt="5"/>
      <dgm:spPr/>
    </dgm:pt>
  </dgm:ptLst>
  <dgm:cxnLst>
    <dgm:cxn modelId="{B65E300D-23AF-446E-B93D-C82796FEF490}" srcId="{9AF374FE-4C90-426B-B95F-9B8E6729ABB9}" destId="{CD3D9A70-E2D2-4802-9CB1-F5835C5C378B}" srcOrd="0" destOrd="0" parTransId="{649DBD44-8FAA-4404-BB60-54CB549E18AF}" sibTransId="{19FC8175-5870-4CFB-A502-1052FC7E8911}"/>
    <dgm:cxn modelId="{C43F1910-FD76-4CE1-947C-03A935BEA597}" type="presOf" srcId="{03678B14-312A-4EDA-9EB8-A9A4DD84B1BD}" destId="{D0FFD415-BA4B-45B5-B7F8-244AEEC61600}" srcOrd="0" destOrd="0" presId="urn:microsoft.com/office/officeart/2005/8/layout/cycle6"/>
    <dgm:cxn modelId="{902F9336-79E6-4C30-B5DE-8D37E0089A21}" type="presOf" srcId="{CD3D9A70-E2D2-4802-9CB1-F5835C5C378B}" destId="{050C4253-9AB2-4D77-9279-9C755F1BABE0}" srcOrd="0" destOrd="0" presId="urn:microsoft.com/office/officeart/2005/8/layout/cycle6"/>
    <dgm:cxn modelId="{587C583D-7AAC-4433-A672-20620C0E2523}" type="presOf" srcId="{4C05ED81-3889-4714-B3B1-989396E15138}" destId="{4D2417FF-0987-4010-9188-80DAA6DCE4CD}" srcOrd="0" destOrd="0" presId="urn:microsoft.com/office/officeart/2005/8/layout/cycle6"/>
    <dgm:cxn modelId="{9684185B-66ED-479A-9C68-36B4E579EB93}" srcId="{9AF374FE-4C90-426B-B95F-9B8E6729ABB9}" destId="{8CA5D13D-BC39-4AF7-B398-6745C749EDF8}" srcOrd="3" destOrd="0" parTransId="{416F2248-0FA8-4DBE-90BE-07D24D446C0A}" sibTransId="{C25F724F-08B9-4F79-A42B-4CAC6CD1F0F1}"/>
    <dgm:cxn modelId="{5A5B5F5D-548C-456D-A000-942CB24CC35B}" type="presOf" srcId="{6D0BFF44-758E-49E3-B319-88593B223467}" destId="{3C39FD7A-56DD-46E1-A987-227E6E0EF490}" srcOrd="0" destOrd="0" presId="urn:microsoft.com/office/officeart/2005/8/layout/cycle6"/>
    <dgm:cxn modelId="{D6713A6C-9237-4B43-ACDC-36A4CFEC9CD9}" type="presOf" srcId="{F02D790F-FBE3-4DFA-BEAD-B22439CB6F3B}" destId="{FB031C90-A5F2-4235-84C3-CEE947DCF5F1}" srcOrd="0" destOrd="0" presId="urn:microsoft.com/office/officeart/2005/8/layout/cycle6"/>
    <dgm:cxn modelId="{1DDDCF72-2754-4A3A-861F-9ADC6AC21E4E}" type="presOf" srcId="{C25F724F-08B9-4F79-A42B-4CAC6CD1F0F1}" destId="{20D25138-3E9F-4AE8-AD53-74F60EDE20DA}" srcOrd="0" destOrd="0" presId="urn:microsoft.com/office/officeart/2005/8/layout/cycle6"/>
    <dgm:cxn modelId="{1FC8F07E-A8B1-4129-B9A3-754C392E9367}" type="presOf" srcId="{9AF374FE-4C90-426B-B95F-9B8E6729ABB9}" destId="{15D1D67A-C924-478C-863B-1AEA702F60F9}" srcOrd="0" destOrd="0" presId="urn:microsoft.com/office/officeart/2005/8/layout/cycle6"/>
    <dgm:cxn modelId="{B0399D85-69BA-4421-A980-A7F311BCCD4B}" type="presOf" srcId="{3678D314-84E7-4434-A46E-BE26EC45A911}" destId="{E833E096-EA0B-4845-94E2-26ACA00E20EA}" srcOrd="0" destOrd="0" presId="urn:microsoft.com/office/officeart/2005/8/layout/cycle6"/>
    <dgm:cxn modelId="{559CD190-A4CC-4209-8E95-5C3819A1F07F}" type="presOf" srcId="{0F8F0818-7497-4F87-A50E-82B427583CF8}" destId="{6BCF9582-960D-4AA3-B5A9-E3DB53F92DDC}" srcOrd="0" destOrd="0" presId="urn:microsoft.com/office/officeart/2005/8/layout/cycle6"/>
    <dgm:cxn modelId="{D1046191-8407-4627-8A40-7DAA941CAB70}" type="presOf" srcId="{19FC8175-5870-4CFB-A502-1052FC7E8911}" destId="{F4A156F0-6514-4164-92E5-07F9A0E6266C}" srcOrd="0" destOrd="0" presId="urn:microsoft.com/office/officeart/2005/8/layout/cycle6"/>
    <dgm:cxn modelId="{6A596BBA-D3D7-4439-A8DD-6956883BA18B}" srcId="{9AF374FE-4C90-426B-B95F-9B8E6729ABB9}" destId="{03678B14-312A-4EDA-9EB8-A9A4DD84B1BD}" srcOrd="1" destOrd="0" parTransId="{2856877D-2752-41BB-B9CC-E751BD570EE7}" sibTransId="{4C05ED81-3889-4714-B3B1-989396E15138}"/>
    <dgm:cxn modelId="{1812E2D2-18C7-4714-8758-925964FF23C8}" srcId="{9AF374FE-4C90-426B-B95F-9B8E6729ABB9}" destId="{6D0BFF44-758E-49E3-B319-88593B223467}" srcOrd="4" destOrd="0" parTransId="{58B6AEAE-F0AC-4921-AE6B-5FB02DF49ED4}" sibTransId="{F02D790F-FBE3-4DFA-BEAD-B22439CB6F3B}"/>
    <dgm:cxn modelId="{6D4E4CDE-2683-45BD-96B3-31C7F3D476EC}" srcId="{9AF374FE-4C90-426B-B95F-9B8E6729ABB9}" destId="{0F8F0818-7497-4F87-A50E-82B427583CF8}" srcOrd="2" destOrd="0" parTransId="{7B53C1E4-670D-479C-B0E6-3F81D21DD608}" sibTransId="{3678D314-84E7-4434-A46E-BE26EC45A911}"/>
    <dgm:cxn modelId="{6418F6FB-A4CE-4B4B-AA91-79E996076AAC}" type="presOf" srcId="{8CA5D13D-BC39-4AF7-B398-6745C749EDF8}" destId="{C1AC32E8-0BFB-499C-86D5-1009A767AA21}" srcOrd="0" destOrd="0" presId="urn:microsoft.com/office/officeart/2005/8/layout/cycle6"/>
    <dgm:cxn modelId="{0FEFEC4F-CC78-4ACC-BA88-3F1EB7BBAB65}" type="presParOf" srcId="{15D1D67A-C924-478C-863B-1AEA702F60F9}" destId="{050C4253-9AB2-4D77-9279-9C755F1BABE0}" srcOrd="0" destOrd="0" presId="urn:microsoft.com/office/officeart/2005/8/layout/cycle6"/>
    <dgm:cxn modelId="{435725E4-A74A-4D23-B13F-D2C4660BECC8}" type="presParOf" srcId="{15D1D67A-C924-478C-863B-1AEA702F60F9}" destId="{9E4BDDC6-DADA-407A-A66F-814DE5783B77}" srcOrd="1" destOrd="0" presId="urn:microsoft.com/office/officeart/2005/8/layout/cycle6"/>
    <dgm:cxn modelId="{A3316DAC-E419-4817-B231-5CF97E0E3694}" type="presParOf" srcId="{15D1D67A-C924-478C-863B-1AEA702F60F9}" destId="{F4A156F0-6514-4164-92E5-07F9A0E6266C}" srcOrd="2" destOrd="0" presId="urn:microsoft.com/office/officeart/2005/8/layout/cycle6"/>
    <dgm:cxn modelId="{2835708C-DE37-47A1-A4E4-ECBA2E80E56A}" type="presParOf" srcId="{15D1D67A-C924-478C-863B-1AEA702F60F9}" destId="{D0FFD415-BA4B-45B5-B7F8-244AEEC61600}" srcOrd="3" destOrd="0" presId="urn:microsoft.com/office/officeart/2005/8/layout/cycle6"/>
    <dgm:cxn modelId="{72C19880-EB18-4008-B5B6-023FB78384AD}" type="presParOf" srcId="{15D1D67A-C924-478C-863B-1AEA702F60F9}" destId="{B5C955E7-77DD-40F8-9942-4B2E232A15BC}" srcOrd="4" destOrd="0" presId="urn:microsoft.com/office/officeart/2005/8/layout/cycle6"/>
    <dgm:cxn modelId="{8232E234-F7A6-4F81-B487-039B669FF41B}" type="presParOf" srcId="{15D1D67A-C924-478C-863B-1AEA702F60F9}" destId="{4D2417FF-0987-4010-9188-80DAA6DCE4CD}" srcOrd="5" destOrd="0" presId="urn:microsoft.com/office/officeart/2005/8/layout/cycle6"/>
    <dgm:cxn modelId="{A7ED568C-6BD5-4DDC-A042-8C79AEEC692C}" type="presParOf" srcId="{15D1D67A-C924-478C-863B-1AEA702F60F9}" destId="{6BCF9582-960D-4AA3-B5A9-E3DB53F92DDC}" srcOrd="6" destOrd="0" presId="urn:microsoft.com/office/officeart/2005/8/layout/cycle6"/>
    <dgm:cxn modelId="{DDE43491-6301-4B1A-AE8C-F33C1FF1DEF3}" type="presParOf" srcId="{15D1D67A-C924-478C-863B-1AEA702F60F9}" destId="{8153D3E7-803F-4A70-80FF-563002D84C24}" srcOrd="7" destOrd="0" presId="urn:microsoft.com/office/officeart/2005/8/layout/cycle6"/>
    <dgm:cxn modelId="{F1355F56-EE17-4FA7-877F-435AB5390379}" type="presParOf" srcId="{15D1D67A-C924-478C-863B-1AEA702F60F9}" destId="{E833E096-EA0B-4845-94E2-26ACA00E20EA}" srcOrd="8" destOrd="0" presId="urn:microsoft.com/office/officeart/2005/8/layout/cycle6"/>
    <dgm:cxn modelId="{D8A6EEB2-819A-46D0-B474-140424B51F3C}" type="presParOf" srcId="{15D1D67A-C924-478C-863B-1AEA702F60F9}" destId="{C1AC32E8-0BFB-499C-86D5-1009A767AA21}" srcOrd="9" destOrd="0" presId="urn:microsoft.com/office/officeart/2005/8/layout/cycle6"/>
    <dgm:cxn modelId="{21FA3472-C270-4678-9826-153A10B02CFE}" type="presParOf" srcId="{15D1D67A-C924-478C-863B-1AEA702F60F9}" destId="{A5C7EA1D-A343-479F-A66A-FAF19B59E3EF}" srcOrd="10" destOrd="0" presId="urn:microsoft.com/office/officeart/2005/8/layout/cycle6"/>
    <dgm:cxn modelId="{954DA583-D9CE-46BE-A043-4BC1EB92648C}" type="presParOf" srcId="{15D1D67A-C924-478C-863B-1AEA702F60F9}" destId="{20D25138-3E9F-4AE8-AD53-74F60EDE20DA}" srcOrd="11" destOrd="0" presId="urn:microsoft.com/office/officeart/2005/8/layout/cycle6"/>
    <dgm:cxn modelId="{421CA581-55AB-4C26-8320-EA4D9C18B0D2}" type="presParOf" srcId="{15D1D67A-C924-478C-863B-1AEA702F60F9}" destId="{3C39FD7A-56DD-46E1-A987-227E6E0EF490}" srcOrd="12" destOrd="0" presId="urn:microsoft.com/office/officeart/2005/8/layout/cycle6"/>
    <dgm:cxn modelId="{289E53A9-C1CD-4587-880A-7E5D3EF21F66}" type="presParOf" srcId="{15D1D67A-C924-478C-863B-1AEA702F60F9}" destId="{D3C50A13-D645-49DF-81E2-6CD66AD10570}" srcOrd="13" destOrd="0" presId="urn:microsoft.com/office/officeart/2005/8/layout/cycle6"/>
    <dgm:cxn modelId="{1FB23734-4B3B-4B12-9F81-927CDEBE55A6}" type="presParOf" srcId="{15D1D67A-C924-478C-863B-1AEA702F60F9}" destId="{FB031C90-A5F2-4235-84C3-CEE947DCF5F1}" srcOrd="14" destOrd="0" presId="urn:microsoft.com/office/officeart/2005/8/layout/cycle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A3597FA-2599-400E-9891-B7A4AF10BD80}" type="doc">
      <dgm:prSet loTypeId="urn:microsoft.com/office/officeart/2005/8/layout/process3" loCatId="process" qsTypeId="urn:microsoft.com/office/officeart/2005/8/quickstyle/simple1#1" qsCatId="simple" csTypeId="urn:microsoft.com/office/officeart/2005/8/colors/colorful3" csCatId="colorful" phldr="1"/>
      <dgm:spPr/>
      <dgm:t>
        <a:bodyPr/>
        <a:lstStyle/>
        <a:p>
          <a:endParaRPr lang="zh-TW" altLang="en-US"/>
        </a:p>
      </dgm:t>
    </dgm:pt>
    <dgm:pt modelId="{7762AD68-61DF-4D6B-B203-222D5F2B21D6}">
      <dgm:prSet phldrT="[文字]">
        <dgm:style>
          <a:lnRef idx="2">
            <a:schemeClr val="accent5">
              <a:shade val="50000"/>
            </a:schemeClr>
          </a:lnRef>
          <a:fillRef idx="1">
            <a:schemeClr val="accent5"/>
          </a:fillRef>
          <a:effectRef idx="0">
            <a:schemeClr val="accent5"/>
          </a:effectRef>
          <a:fontRef idx="minor">
            <a:schemeClr val="lt1"/>
          </a:fontRef>
        </dgm:style>
      </dgm:prSet>
      <dgm:spPr>
        <a:solidFill>
          <a:schemeClr val="accent5"/>
        </a:solidFill>
        <a:ln>
          <a:solidFill>
            <a:schemeClr val="bg2">
              <a:lumMod val="20000"/>
              <a:lumOff val="80000"/>
            </a:schemeClr>
          </a:solidFill>
        </a:ln>
      </dgm:spPr>
      <dgm:t>
        <a:bodyPr/>
        <a:lstStyle/>
        <a:p>
          <a:r>
            <a:rPr lang="zh-TW" altLang="en-US" b="1" dirty="0">
              <a:latin typeface="微軟正黑體" panose="020B0604030504040204" pitchFamily="34" charset="-120"/>
              <a:ea typeface="微軟正黑體" panose="020B0604030504040204" pitchFamily="34" charset="-120"/>
            </a:rPr>
            <a:t>第一試筆試</a:t>
          </a:r>
        </a:p>
      </dgm:t>
    </dgm:pt>
    <dgm:pt modelId="{05EA3FAE-15A2-4D6A-9D3A-AD77A8674E3E}" type="parTrans" cxnId="{6F0E7E14-4820-4861-88CB-D00E19098EB1}">
      <dgm:prSet/>
      <dgm:spPr/>
      <dgm:t>
        <a:bodyPr/>
        <a:lstStyle/>
        <a:p>
          <a:endParaRPr lang="zh-TW" altLang="en-US"/>
        </a:p>
      </dgm:t>
    </dgm:pt>
    <dgm:pt modelId="{043C9298-497D-40E7-ADBD-6E961D264797}" type="sibTrans" cxnId="{6F0E7E14-4820-4861-88CB-D00E19098EB1}">
      <dgm:prSet/>
      <dgm:spPr>
        <a:gradFill flip="none" rotWithShape="1">
          <a:gsLst>
            <a:gs pos="0">
              <a:srgbClr val="51C3AD"/>
            </a:gs>
            <a:gs pos="43000">
              <a:schemeClr val="accent5">
                <a:lumMod val="40000"/>
                <a:lumOff val="60000"/>
              </a:schemeClr>
            </a:gs>
            <a:gs pos="63000">
              <a:schemeClr val="accent2">
                <a:lumMod val="60000"/>
                <a:lumOff val="40000"/>
              </a:schemeClr>
            </a:gs>
            <a:gs pos="100000">
              <a:srgbClr val="60C9E2"/>
            </a:gs>
          </a:gsLst>
          <a:lin ang="0" scaled="1"/>
          <a:tileRect/>
        </a:gradFill>
      </dgm:spPr>
      <dgm:t>
        <a:bodyPr/>
        <a:lstStyle/>
        <a:p>
          <a:endParaRPr lang="zh-TW" altLang="en-US"/>
        </a:p>
      </dgm:t>
    </dgm:pt>
    <dgm:pt modelId="{AE75F346-5EA5-4973-846D-F0BA480F41A5}">
      <dgm:prSet phldrT="[文字]" custT="1"/>
      <dgm:spPr>
        <a:solidFill>
          <a:schemeClr val="accent5">
            <a:lumMod val="20000"/>
            <a:lumOff val="80000"/>
            <a:alpha val="90000"/>
          </a:schemeClr>
        </a:solidFill>
        <a:ln>
          <a:solidFill>
            <a:schemeClr val="bg2">
              <a:lumMod val="75000"/>
            </a:schemeClr>
          </a:solidFill>
        </a:ln>
      </dgm:spPr>
      <dgm:t>
        <a:bodyPr/>
        <a:lstStyle/>
        <a:p>
          <a:pPr algn="l"/>
          <a:endParaRPr lang="zh-TW" altLang="en-US" sz="2200" dirty="0">
            <a:latin typeface="華康新特明體" panose="02020909000000000000" pitchFamily="49" charset="-120"/>
            <a:ea typeface="華康新特明體" panose="02020909000000000000" pitchFamily="49" charset="-120"/>
          </a:endParaRPr>
        </a:p>
      </dgm:t>
    </dgm:pt>
    <dgm:pt modelId="{DDC228F3-31BA-4344-ADCC-B36F52677CE4}" type="parTrans" cxnId="{B992D3BB-B115-4B1B-9B63-E097E1EA4B06}">
      <dgm:prSet/>
      <dgm:spPr/>
      <dgm:t>
        <a:bodyPr/>
        <a:lstStyle/>
        <a:p>
          <a:endParaRPr lang="zh-TW" altLang="en-US"/>
        </a:p>
      </dgm:t>
    </dgm:pt>
    <dgm:pt modelId="{BD684204-8C94-4C71-9887-FACA62CFA78D}" type="sibTrans" cxnId="{B992D3BB-B115-4B1B-9B63-E097E1EA4B06}">
      <dgm:prSet/>
      <dgm:spPr/>
      <dgm:t>
        <a:bodyPr/>
        <a:lstStyle/>
        <a:p>
          <a:endParaRPr lang="zh-TW" altLang="en-US"/>
        </a:p>
      </dgm:t>
    </dgm:pt>
    <dgm:pt modelId="{6883D8BF-76D4-47CF-BBC4-F77B8EC3051E}">
      <dgm:prSet phldrT="[文字]">
        <dgm:style>
          <a:lnRef idx="2">
            <a:schemeClr val="accent1">
              <a:shade val="50000"/>
            </a:schemeClr>
          </a:lnRef>
          <a:fillRef idx="1">
            <a:schemeClr val="accent1"/>
          </a:fillRef>
          <a:effectRef idx="0">
            <a:schemeClr val="accent1"/>
          </a:effectRef>
          <a:fontRef idx="minor">
            <a:schemeClr val="lt1"/>
          </a:fontRef>
        </dgm:style>
      </dgm:prSet>
      <dgm:spPr>
        <a:solidFill>
          <a:schemeClr val="tx2">
            <a:lumMod val="60000"/>
            <a:lumOff val="40000"/>
          </a:schemeClr>
        </a:solidFill>
        <a:ln>
          <a:solidFill>
            <a:schemeClr val="bg2">
              <a:lumMod val="20000"/>
              <a:lumOff val="80000"/>
            </a:schemeClr>
          </a:solidFill>
        </a:ln>
      </dgm:spPr>
      <dgm:t>
        <a:bodyPr/>
        <a:lstStyle/>
        <a:p>
          <a:r>
            <a:rPr lang="zh-TW" altLang="en-US" b="1" dirty="0">
              <a:latin typeface="微軟正黑體" panose="020B0604030504040204" pitchFamily="34" charset="-120"/>
              <a:ea typeface="微軟正黑體" panose="020B0604030504040204" pitchFamily="34" charset="-120"/>
            </a:rPr>
            <a:t>第二試體測</a:t>
          </a:r>
        </a:p>
      </dgm:t>
    </dgm:pt>
    <dgm:pt modelId="{1D6CFEFC-F74D-4AE4-8F61-B42E423FC063}" type="parTrans" cxnId="{C7C8BA97-145F-4A51-83A1-E263C76E0293}">
      <dgm:prSet/>
      <dgm:spPr/>
      <dgm:t>
        <a:bodyPr/>
        <a:lstStyle/>
        <a:p>
          <a:endParaRPr lang="zh-TW" altLang="en-US"/>
        </a:p>
      </dgm:t>
    </dgm:pt>
    <dgm:pt modelId="{5D59EBB6-03B6-4690-A7A4-699E32DDCC60}" type="sibTrans" cxnId="{C7C8BA97-145F-4A51-83A1-E263C76E0293}">
      <dgm:prSet/>
      <dgm:spPr>
        <a:gradFill flip="none" rotWithShape="1">
          <a:gsLst>
            <a:gs pos="0">
              <a:srgbClr val="60C9E2"/>
            </a:gs>
            <a:gs pos="35000">
              <a:schemeClr val="accent1">
                <a:lumMod val="60000"/>
                <a:lumOff val="40000"/>
              </a:schemeClr>
            </a:gs>
            <a:gs pos="75000">
              <a:srgbClr val="FFC000"/>
            </a:gs>
            <a:gs pos="100000">
              <a:srgbClr val="FFD757"/>
            </a:gs>
          </a:gsLst>
          <a:lin ang="0" scaled="1"/>
          <a:tileRect/>
        </a:gradFill>
      </dgm:spPr>
      <dgm:t>
        <a:bodyPr/>
        <a:lstStyle/>
        <a:p>
          <a:endParaRPr lang="zh-TW" altLang="en-US"/>
        </a:p>
      </dgm:t>
    </dgm:pt>
    <dgm:pt modelId="{F2F793CC-E5C6-4C67-84AB-3EF58C17D797}">
      <dgm:prSet phldrT="[文字]" custT="1"/>
      <dgm:spPr>
        <a:solidFill>
          <a:schemeClr val="accent1">
            <a:lumMod val="20000"/>
            <a:lumOff val="80000"/>
            <a:alpha val="90000"/>
          </a:schemeClr>
        </a:solidFill>
        <a:ln>
          <a:solidFill>
            <a:schemeClr val="bg2">
              <a:lumMod val="75000"/>
            </a:schemeClr>
          </a:solidFill>
        </a:ln>
      </dgm:spPr>
      <dgm:t>
        <a:bodyPr/>
        <a:lstStyle/>
        <a:p>
          <a:r>
            <a:rPr lang="en-US" altLang="zh-TW" sz="2200" dirty="0">
              <a:latin typeface="微軟正黑體" panose="020B0604030504040204" pitchFamily="34" charset="-120"/>
              <a:ea typeface="微軟正黑體" panose="020B0604030504040204" pitchFamily="34" charset="-120"/>
            </a:rPr>
            <a:t>1200</a:t>
          </a:r>
          <a:r>
            <a:rPr lang="zh-TW" altLang="en-US" sz="2200" dirty="0">
              <a:latin typeface="微軟正黑體" panose="020B0604030504040204" pitchFamily="34" charset="-120"/>
              <a:ea typeface="微軟正黑體" panose="020B0604030504040204" pitchFamily="34" charset="-120"/>
            </a:rPr>
            <a:t>公尺跑走</a:t>
          </a:r>
          <a:endParaRPr lang="zh-TW" altLang="en-US" sz="2200" dirty="0">
            <a:latin typeface="華康新特明體" panose="02020909000000000000" pitchFamily="49" charset="-120"/>
            <a:ea typeface="華康新特明體" panose="02020909000000000000" pitchFamily="49" charset="-120"/>
          </a:endParaRPr>
        </a:p>
      </dgm:t>
    </dgm:pt>
    <dgm:pt modelId="{9D7FBFF6-5C76-4C8A-8383-D8C7974021F5}" type="parTrans" cxnId="{AE7405BC-CFAD-4A74-95EA-1C3DD825FEEB}">
      <dgm:prSet/>
      <dgm:spPr/>
      <dgm:t>
        <a:bodyPr/>
        <a:lstStyle/>
        <a:p>
          <a:endParaRPr lang="zh-TW" altLang="en-US"/>
        </a:p>
      </dgm:t>
    </dgm:pt>
    <dgm:pt modelId="{25B911BC-CEF7-4B14-B913-6D79D71E741A}" type="sibTrans" cxnId="{AE7405BC-CFAD-4A74-95EA-1C3DD825FEEB}">
      <dgm:prSet/>
      <dgm:spPr/>
      <dgm:t>
        <a:bodyPr/>
        <a:lstStyle/>
        <a:p>
          <a:endParaRPr lang="zh-TW" altLang="en-US"/>
        </a:p>
      </dgm:t>
    </dgm:pt>
    <dgm:pt modelId="{979EAC46-465D-46BC-B18C-CBCA9E3D9CB1}">
      <dgm:prSet phldrT="[文字]">
        <dgm:style>
          <a:lnRef idx="2">
            <a:schemeClr val="accent3">
              <a:shade val="50000"/>
            </a:schemeClr>
          </a:lnRef>
          <a:fillRef idx="1">
            <a:schemeClr val="accent3"/>
          </a:fillRef>
          <a:effectRef idx="0">
            <a:schemeClr val="accent3"/>
          </a:effectRef>
          <a:fontRef idx="minor">
            <a:schemeClr val="lt1"/>
          </a:fontRef>
        </dgm:style>
      </dgm:prSet>
      <dgm:spPr>
        <a:solidFill>
          <a:srgbClr val="FFC000"/>
        </a:solidFill>
        <a:ln>
          <a:solidFill>
            <a:schemeClr val="bg2">
              <a:lumMod val="20000"/>
              <a:lumOff val="80000"/>
            </a:schemeClr>
          </a:solidFill>
        </a:ln>
      </dgm:spPr>
      <dgm:t>
        <a:bodyPr/>
        <a:lstStyle/>
        <a:p>
          <a:r>
            <a:rPr lang="zh-TW" altLang="en-US" b="1" dirty="0">
              <a:latin typeface="微軟正黑體" panose="020B0604030504040204" pitchFamily="34" charset="-120"/>
              <a:ea typeface="微軟正黑體" panose="020B0604030504040204" pitchFamily="34" charset="-120"/>
            </a:rPr>
            <a:t>第三試口試</a:t>
          </a:r>
        </a:p>
      </dgm:t>
    </dgm:pt>
    <dgm:pt modelId="{90FB7402-9CDD-4F53-8B0F-38D419DAC42F}" type="parTrans" cxnId="{98E47FDE-5A30-42C4-AD19-60077478C272}">
      <dgm:prSet/>
      <dgm:spPr/>
      <dgm:t>
        <a:bodyPr/>
        <a:lstStyle/>
        <a:p>
          <a:endParaRPr lang="zh-TW" altLang="en-US"/>
        </a:p>
      </dgm:t>
    </dgm:pt>
    <dgm:pt modelId="{24C81F4F-5A99-44CB-97F1-036B32EB5EA9}" type="sibTrans" cxnId="{98E47FDE-5A30-42C4-AD19-60077478C272}">
      <dgm:prSet/>
      <dgm:spPr/>
      <dgm:t>
        <a:bodyPr/>
        <a:lstStyle/>
        <a:p>
          <a:endParaRPr lang="zh-TW" altLang="en-US"/>
        </a:p>
      </dgm:t>
    </dgm:pt>
    <dgm:pt modelId="{82375EF8-443A-46E5-B8C1-4B8AD1DADE1A}">
      <dgm:prSet phldrT="[文字]" custT="1"/>
      <dgm:spPr>
        <a:solidFill>
          <a:schemeClr val="accent4">
            <a:lumMod val="20000"/>
            <a:lumOff val="80000"/>
            <a:alpha val="90000"/>
          </a:schemeClr>
        </a:solidFill>
        <a:ln>
          <a:solidFill>
            <a:schemeClr val="bg2">
              <a:lumMod val="75000"/>
            </a:schemeClr>
          </a:solidFill>
        </a:ln>
      </dgm:spPr>
      <dgm:t>
        <a:bodyPr/>
        <a:lstStyle/>
        <a:p>
          <a:pPr algn="l"/>
          <a:endParaRPr lang="zh-TW" altLang="en-US" sz="2200" dirty="0">
            <a:latin typeface="華康新特明體" panose="02020909000000000000" pitchFamily="49" charset="-120"/>
            <a:ea typeface="華康新特明體" panose="02020909000000000000" pitchFamily="49" charset="-120"/>
          </a:endParaRPr>
        </a:p>
      </dgm:t>
    </dgm:pt>
    <dgm:pt modelId="{F9528BC2-A528-4EA1-ACFF-D711145E772F}" type="parTrans" cxnId="{D6EFFD79-F731-4EE1-9B3D-C753602B1D0D}">
      <dgm:prSet/>
      <dgm:spPr/>
      <dgm:t>
        <a:bodyPr/>
        <a:lstStyle/>
        <a:p>
          <a:endParaRPr lang="zh-TW" altLang="en-US"/>
        </a:p>
      </dgm:t>
    </dgm:pt>
    <dgm:pt modelId="{76B70220-D80B-4C95-A86F-5FA3B86B4F63}" type="sibTrans" cxnId="{D6EFFD79-F731-4EE1-9B3D-C753602B1D0D}">
      <dgm:prSet/>
      <dgm:spPr/>
      <dgm:t>
        <a:bodyPr/>
        <a:lstStyle/>
        <a:p>
          <a:endParaRPr lang="zh-TW" altLang="en-US"/>
        </a:p>
      </dgm:t>
    </dgm:pt>
    <dgm:pt modelId="{76A7AD9A-3DB4-41C5-9EEA-DBA8A9C4A180}">
      <dgm:prSet phldrT="[文字]" custT="1"/>
      <dgm:spPr>
        <a:solidFill>
          <a:schemeClr val="accent5">
            <a:lumMod val="20000"/>
            <a:lumOff val="80000"/>
            <a:alpha val="90000"/>
          </a:schemeClr>
        </a:solidFill>
        <a:ln>
          <a:solidFill>
            <a:schemeClr val="bg2">
              <a:lumMod val="75000"/>
            </a:schemeClr>
          </a:solidFill>
        </a:ln>
      </dgm:spPr>
      <dgm:t>
        <a:bodyPr/>
        <a:lstStyle/>
        <a:p>
          <a:pPr algn="just"/>
          <a:r>
            <a:rPr lang="zh-TW" altLang="en-US" sz="2200" dirty="0">
              <a:latin typeface="微軟正黑體" panose="020B0604030504040204" pitchFamily="34" charset="-120"/>
              <a:ea typeface="微軟正黑體" panose="020B0604030504040204" pitchFamily="34" charset="-120"/>
            </a:rPr>
            <a:t>錄取且</a:t>
          </a:r>
          <a:r>
            <a:rPr lang="zh-TW" altLang="en-US" sz="2200" b="0" dirty="0">
              <a:solidFill>
                <a:srgbClr val="0070C0"/>
              </a:solidFill>
              <a:latin typeface="微軟正黑體" panose="020B0604030504040204" pitchFamily="34" charset="-120"/>
              <a:ea typeface="微軟正黑體" panose="020B0604030504040204" pitchFamily="34" charset="-120"/>
            </a:rPr>
            <a:t>通過體格檢查標準</a:t>
          </a:r>
          <a:r>
            <a:rPr lang="zh-TW" altLang="en-US" sz="2200" dirty="0">
              <a:latin typeface="微軟正黑體" panose="020B0604030504040204" pitchFamily="34" charset="-120"/>
              <a:ea typeface="微軟正黑體" panose="020B0604030504040204" pitchFamily="34" charset="-120"/>
            </a:rPr>
            <a:t>者始得應第二試</a:t>
          </a:r>
        </a:p>
      </dgm:t>
    </dgm:pt>
    <dgm:pt modelId="{AEEDFF3B-99D7-4F9A-958F-916DF1666E7C}" type="parTrans" cxnId="{581237D5-5BD2-46A5-9F71-02E40F918407}">
      <dgm:prSet/>
      <dgm:spPr/>
      <dgm:t>
        <a:bodyPr/>
        <a:lstStyle/>
        <a:p>
          <a:endParaRPr lang="zh-TW" altLang="en-US"/>
        </a:p>
      </dgm:t>
    </dgm:pt>
    <dgm:pt modelId="{B3ACBFDB-4A51-4603-9F27-EBD6048DEDA6}" type="sibTrans" cxnId="{581237D5-5BD2-46A5-9F71-02E40F918407}">
      <dgm:prSet/>
      <dgm:spPr/>
      <dgm:t>
        <a:bodyPr/>
        <a:lstStyle/>
        <a:p>
          <a:endParaRPr lang="zh-TW" altLang="en-US"/>
        </a:p>
      </dgm:t>
    </dgm:pt>
    <dgm:pt modelId="{0D65D8AB-4419-438E-B0B6-D75701A8D1EC}">
      <dgm:prSet phldrT="[文字]" custT="1"/>
      <dgm:spPr>
        <a:solidFill>
          <a:schemeClr val="accent4">
            <a:lumMod val="20000"/>
            <a:lumOff val="80000"/>
            <a:alpha val="90000"/>
          </a:schemeClr>
        </a:solidFill>
        <a:ln>
          <a:solidFill>
            <a:schemeClr val="bg2">
              <a:lumMod val="75000"/>
            </a:schemeClr>
          </a:solidFill>
        </a:ln>
      </dgm:spPr>
      <dgm:t>
        <a:bodyPr/>
        <a:lstStyle/>
        <a:p>
          <a:pPr algn="just"/>
          <a:r>
            <a:rPr lang="zh-TW" altLang="en-US" sz="2200" dirty="0">
              <a:latin typeface="微軟正黑體" panose="020B0604030504040204" pitchFamily="34" charset="-120"/>
              <a:ea typeface="微軟正黑體" panose="020B0604030504040204" pitchFamily="34" charset="-120"/>
            </a:rPr>
            <a:t>筆試成績</a:t>
          </a:r>
          <a:r>
            <a:rPr lang="en-US" altLang="zh-TW" sz="2200" dirty="0">
              <a:latin typeface="微軟正黑體" panose="020B0604030504040204" pitchFamily="34" charset="-120"/>
              <a:ea typeface="微軟正黑體" panose="020B0604030504040204" pitchFamily="34" charset="-120"/>
            </a:rPr>
            <a:t>80%</a:t>
          </a:r>
          <a:r>
            <a:rPr lang="zh-TW" altLang="en-US" sz="2200" dirty="0">
              <a:latin typeface="微軟正黑體" panose="020B0604030504040204" pitchFamily="34" charset="-120"/>
              <a:ea typeface="微軟正黑體" panose="020B0604030504040204" pitchFamily="34" charset="-120"/>
            </a:rPr>
            <a:t>、口試成績</a:t>
          </a:r>
          <a:r>
            <a:rPr lang="en-US" altLang="zh-TW" sz="2200" dirty="0">
              <a:latin typeface="微軟正黑體" panose="020B0604030504040204" pitchFamily="34" charset="-120"/>
              <a:ea typeface="微軟正黑體" panose="020B0604030504040204" pitchFamily="34" charset="-120"/>
            </a:rPr>
            <a:t>20%</a:t>
          </a:r>
          <a:r>
            <a:rPr lang="zh-TW" altLang="en-US" sz="2200" dirty="0">
              <a:latin typeface="微軟正黑體" panose="020B0604030504040204" pitchFamily="34" charset="-120"/>
              <a:ea typeface="微軟正黑體" panose="020B0604030504040204" pitchFamily="34" charset="-120"/>
            </a:rPr>
            <a:t>，合併計算總成績。</a:t>
          </a:r>
        </a:p>
      </dgm:t>
    </dgm:pt>
    <dgm:pt modelId="{955E392D-9068-4D4B-88A3-6968FF35555C}" type="parTrans" cxnId="{9DF95013-C4D8-4059-A911-B4D0E3260205}">
      <dgm:prSet/>
      <dgm:spPr/>
      <dgm:t>
        <a:bodyPr/>
        <a:lstStyle/>
        <a:p>
          <a:endParaRPr lang="zh-TW" altLang="en-US"/>
        </a:p>
      </dgm:t>
    </dgm:pt>
    <dgm:pt modelId="{CDFA8F2B-05CF-4A86-897E-4B91A9912EAC}" type="sibTrans" cxnId="{9DF95013-C4D8-4059-A911-B4D0E3260205}">
      <dgm:prSet/>
      <dgm:spPr/>
      <dgm:t>
        <a:bodyPr/>
        <a:lstStyle/>
        <a:p>
          <a:endParaRPr lang="zh-TW" altLang="en-US"/>
        </a:p>
      </dgm:t>
    </dgm:pt>
    <dgm:pt modelId="{2F04AB51-3ADA-42AB-9F3D-5EF12B1955C6}">
      <dgm:prSet phldrT="[文字]" custT="1"/>
      <dgm:spPr>
        <a:solidFill>
          <a:schemeClr val="accent1">
            <a:lumMod val="20000"/>
            <a:lumOff val="80000"/>
            <a:alpha val="90000"/>
          </a:schemeClr>
        </a:solidFill>
        <a:ln>
          <a:solidFill>
            <a:schemeClr val="bg2">
              <a:lumMod val="75000"/>
            </a:schemeClr>
          </a:solidFill>
        </a:ln>
      </dgm:spPr>
      <dgm:t>
        <a:bodyPr/>
        <a:lstStyle/>
        <a:p>
          <a:r>
            <a:rPr lang="zh-TW" altLang="en-US" sz="2200" dirty="0">
              <a:latin typeface="微軟正黑體" panose="020B0604030504040204" pitchFamily="34" charset="-120"/>
              <a:ea typeface="微軟正黑體" panose="020B0604030504040204" pitchFamily="34" charset="-120"/>
            </a:rPr>
            <a:t>及格標準：</a:t>
          </a:r>
        </a:p>
      </dgm:t>
    </dgm:pt>
    <dgm:pt modelId="{A3AC78E9-773B-4736-9C6D-75EA213DF29F}" type="parTrans" cxnId="{521560C6-20C4-4409-9BF6-68ED68301B48}">
      <dgm:prSet/>
      <dgm:spPr/>
      <dgm:t>
        <a:bodyPr/>
        <a:lstStyle/>
        <a:p>
          <a:endParaRPr lang="zh-TW" altLang="en-US"/>
        </a:p>
      </dgm:t>
    </dgm:pt>
    <dgm:pt modelId="{484D3E3C-534C-4944-8954-FD788C3FF2F1}" type="sibTrans" cxnId="{521560C6-20C4-4409-9BF6-68ED68301B48}">
      <dgm:prSet/>
      <dgm:spPr/>
      <dgm:t>
        <a:bodyPr/>
        <a:lstStyle/>
        <a:p>
          <a:endParaRPr lang="zh-TW" altLang="en-US"/>
        </a:p>
      </dgm:t>
    </dgm:pt>
    <dgm:pt modelId="{672D0B3B-960D-4979-A354-AF89FF280B3C}">
      <dgm:prSet phldrT="[文字]" custT="1"/>
      <dgm:spPr>
        <a:solidFill>
          <a:schemeClr val="accent1">
            <a:lumMod val="20000"/>
            <a:lumOff val="80000"/>
            <a:alpha val="90000"/>
          </a:schemeClr>
        </a:solidFill>
        <a:ln>
          <a:solidFill>
            <a:schemeClr val="bg2">
              <a:lumMod val="75000"/>
            </a:schemeClr>
          </a:solidFill>
        </a:ln>
      </dgm:spPr>
      <dgm:t>
        <a:bodyPr/>
        <a:lstStyle/>
        <a:p>
          <a:r>
            <a:rPr lang="zh-TW" altLang="en-US" sz="2200" dirty="0">
              <a:latin typeface="微軟正黑體" panose="020B0604030504040204" pitchFamily="34" charset="-120"/>
              <a:ea typeface="微軟正黑體" panose="020B0604030504040204" pitchFamily="34" charset="-120"/>
            </a:rPr>
            <a:t>男性</a:t>
          </a:r>
          <a:r>
            <a:rPr lang="en-US" altLang="zh-TW" sz="2200" dirty="0">
              <a:latin typeface="微軟正黑體" panose="020B0604030504040204" pitchFamily="34" charset="-120"/>
              <a:ea typeface="微軟正黑體" panose="020B0604030504040204" pitchFamily="34" charset="-120"/>
            </a:rPr>
            <a:t>5</a:t>
          </a:r>
          <a:r>
            <a:rPr lang="zh-TW" altLang="en-US" sz="2200" dirty="0">
              <a:latin typeface="微軟正黑體" panose="020B0604030504040204" pitchFamily="34" charset="-120"/>
              <a:ea typeface="微軟正黑體" panose="020B0604030504040204" pitchFamily="34" charset="-120"/>
            </a:rPr>
            <a:t>分</a:t>
          </a:r>
          <a:r>
            <a:rPr lang="en-US" altLang="zh-TW" sz="2200" dirty="0">
              <a:latin typeface="微軟正黑體" panose="020B0604030504040204" pitchFamily="34" charset="-120"/>
              <a:ea typeface="微軟正黑體" panose="020B0604030504040204" pitchFamily="34" charset="-120"/>
            </a:rPr>
            <a:t>50</a:t>
          </a:r>
          <a:r>
            <a:rPr lang="zh-TW" altLang="en-US" sz="2200" dirty="0">
              <a:latin typeface="微軟正黑體" panose="020B0604030504040204" pitchFamily="34" charset="-120"/>
              <a:ea typeface="微軟正黑體" panose="020B0604030504040204" pitchFamily="34" charset="-120"/>
            </a:rPr>
            <a:t>秒、女性</a:t>
          </a:r>
          <a:r>
            <a:rPr lang="en-US" altLang="zh-TW" sz="2200" dirty="0">
              <a:latin typeface="微軟正黑體" panose="020B0604030504040204" pitchFamily="34" charset="-120"/>
              <a:ea typeface="微軟正黑體" panose="020B0604030504040204" pitchFamily="34" charset="-120"/>
            </a:rPr>
            <a:t>6</a:t>
          </a:r>
          <a:r>
            <a:rPr lang="zh-TW" altLang="en-US" sz="2200" dirty="0">
              <a:latin typeface="微軟正黑體" panose="020B0604030504040204" pitchFamily="34" charset="-120"/>
              <a:ea typeface="微軟正黑體" panose="020B0604030504040204" pitchFamily="34" charset="-120"/>
            </a:rPr>
            <a:t>分</a:t>
          </a:r>
          <a:r>
            <a:rPr lang="en-US" altLang="zh-TW" sz="2200" dirty="0">
              <a:latin typeface="微軟正黑體" panose="020B0604030504040204" pitchFamily="34" charset="-120"/>
              <a:ea typeface="微軟正黑體" panose="020B0604030504040204" pitchFamily="34" charset="-120"/>
            </a:rPr>
            <a:t>20</a:t>
          </a:r>
          <a:r>
            <a:rPr lang="zh-TW" altLang="en-US" sz="2200" dirty="0">
              <a:latin typeface="微軟正黑體" panose="020B0604030504040204" pitchFamily="34" charset="-120"/>
              <a:ea typeface="微軟正黑體" panose="020B0604030504040204" pitchFamily="34" charset="-120"/>
            </a:rPr>
            <a:t>秒。</a:t>
          </a:r>
        </a:p>
      </dgm:t>
    </dgm:pt>
    <dgm:pt modelId="{A172893C-1DB1-4A8C-8B4F-7DF36E70568F}" type="parTrans" cxnId="{F10CAF9A-5D33-4E3E-BCBE-8E037FFB7295}">
      <dgm:prSet/>
      <dgm:spPr/>
      <dgm:t>
        <a:bodyPr/>
        <a:lstStyle/>
        <a:p>
          <a:endParaRPr lang="zh-TW" altLang="en-US"/>
        </a:p>
      </dgm:t>
    </dgm:pt>
    <dgm:pt modelId="{6112E15C-0C38-4638-8BAD-20B52FCA3AC6}" type="sibTrans" cxnId="{F10CAF9A-5D33-4E3E-BCBE-8E037FFB7295}">
      <dgm:prSet/>
      <dgm:spPr/>
      <dgm:t>
        <a:bodyPr/>
        <a:lstStyle/>
        <a:p>
          <a:endParaRPr lang="zh-TW" altLang="en-US"/>
        </a:p>
      </dgm:t>
    </dgm:pt>
    <dgm:pt modelId="{828EC15F-B72C-4331-A4F4-9FD56B973874}">
      <dgm:prSet phldrT="[文字]" custT="1"/>
      <dgm:spPr>
        <a:solidFill>
          <a:schemeClr val="accent1">
            <a:lumMod val="20000"/>
            <a:lumOff val="80000"/>
            <a:alpha val="90000"/>
          </a:schemeClr>
        </a:solidFill>
        <a:ln>
          <a:solidFill>
            <a:schemeClr val="bg2">
              <a:lumMod val="75000"/>
            </a:schemeClr>
          </a:solidFill>
        </a:ln>
      </dgm:spPr>
      <dgm:t>
        <a:bodyPr/>
        <a:lstStyle/>
        <a:p>
          <a:endParaRPr lang="zh-TW" altLang="en-US" sz="2200" dirty="0">
            <a:latin typeface="華康新特明體" panose="02020909000000000000" pitchFamily="49" charset="-120"/>
            <a:ea typeface="華康新特明體" panose="02020909000000000000" pitchFamily="49" charset="-120"/>
          </a:endParaRPr>
        </a:p>
      </dgm:t>
    </dgm:pt>
    <dgm:pt modelId="{CA5EDAF2-22B1-41F5-A973-305AD09FF714}" type="parTrans" cxnId="{47470FAE-1AF3-4CCE-9E71-8F186AE80890}">
      <dgm:prSet/>
      <dgm:spPr/>
      <dgm:t>
        <a:bodyPr/>
        <a:lstStyle/>
        <a:p>
          <a:endParaRPr lang="zh-TW" altLang="en-US"/>
        </a:p>
      </dgm:t>
    </dgm:pt>
    <dgm:pt modelId="{A226B20F-CA57-4797-8B50-DD425654F46B}" type="sibTrans" cxnId="{47470FAE-1AF3-4CCE-9E71-8F186AE80890}">
      <dgm:prSet/>
      <dgm:spPr/>
      <dgm:t>
        <a:bodyPr/>
        <a:lstStyle/>
        <a:p>
          <a:endParaRPr lang="zh-TW" altLang="en-US"/>
        </a:p>
      </dgm:t>
    </dgm:pt>
    <dgm:pt modelId="{4984806C-5FE5-4EFA-9D2E-94CF2A456367}" type="pres">
      <dgm:prSet presAssocID="{3A3597FA-2599-400E-9891-B7A4AF10BD80}" presName="linearFlow" presStyleCnt="0">
        <dgm:presLayoutVars>
          <dgm:dir/>
          <dgm:animLvl val="lvl"/>
          <dgm:resizeHandles val="exact"/>
        </dgm:presLayoutVars>
      </dgm:prSet>
      <dgm:spPr/>
    </dgm:pt>
    <dgm:pt modelId="{E1CD0103-0E8F-4068-A120-649A28D00E44}" type="pres">
      <dgm:prSet presAssocID="{7762AD68-61DF-4D6B-B203-222D5F2B21D6}" presName="composite" presStyleCnt="0"/>
      <dgm:spPr/>
    </dgm:pt>
    <dgm:pt modelId="{F6FD022B-7420-4117-BCA2-A7A8D67112E8}" type="pres">
      <dgm:prSet presAssocID="{7762AD68-61DF-4D6B-B203-222D5F2B21D6}" presName="parTx" presStyleLbl="node1" presStyleIdx="0" presStyleCnt="3">
        <dgm:presLayoutVars>
          <dgm:chMax val="0"/>
          <dgm:chPref val="0"/>
          <dgm:bulletEnabled val="1"/>
        </dgm:presLayoutVars>
      </dgm:prSet>
      <dgm:spPr/>
    </dgm:pt>
    <dgm:pt modelId="{126BF806-792E-44F4-A473-A9EFF381416B}" type="pres">
      <dgm:prSet presAssocID="{7762AD68-61DF-4D6B-B203-222D5F2B21D6}" presName="parSh" presStyleLbl="node1" presStyleIdx="0" presStyleCnt="3"/>
      <dgm:spPr/>
    </dgm:pt>
    <dgm:pt modelId="{1D635B20-C020-4509-A3E5-5007D2D2E07E}" type="pres">
      <dgm:prSet presAssocID="{7762AD68-61DF-4D6B-B203-222D5F2B21D6}" presName="desTx" presStyleLbl="fgAcc1" presStyleIdx="0" presStyleCnt="3" custScaleX="97889">
        <dgm:presLayoutVars>
          <dgm:bulletEnabled val="1"/>
        </dgm:presLayoutVars>
      </dgm:prSet>
      <dgm:spPr/>
    </dgm:pt>
    <dgm:pt modelId="{8DE2C500-8821-41A3-90F8-0CCA155A81BB}" type="pres">
      <dgm:prSet presAssocID="{043C9298-497D-40E7-ADBD-6E961D264797}" presName="sibTrans" presStyleLbl="sibTrans2D1" presStyleIdx="0" presStyleCnt="2" custScaleX="204454" custLinFactNeighborX="2492" custLinFactNeighborY="16930"/>
      <dgm:spPr/>
    </dgm:pt>
    <dgm:pt modelId="{39FC6996-9A30-4881-A17D-E5D5082EB533}" type="pres">
      <dgm:prSet presAssocID="{043C9298-497D-40E7-ADBD-6E961D264797}" presName="connTx" presStyleLbl="sibTrans2D1" presStyleIdx="0" presStyleCnt="2"/>
      <dgm:spPr/>
    </dgm:pt>
    <dgm:pt modelId="{1A9C9AB3-FB21-4667-AA9F-956F9F302A24}" type="pres">
      <dgm:prSet presAssocID="{6883D8BF-76D4-47CF-BBC4-F77B8EC3051E}" presName="composite" presStyleCnt="0"/>
      <dgm:spPr/>
    </dgm:pt>
    <dgm:pt modelId="{FB4257B5-019D-48B0-9FCA-8F0FE7ED3659}" type="pres">
      <dgm:prSet presAssocID="{6883D8BF-76D4-47CF-BBC4-F77B8EC3051E}" presName="parTx" presStyleLbl="node1" presStyleIdx="0" presStyleCnt="3">
        <dgm:presLayoutVars>
          <dgm:chMax val="0"/>
          <dgm:chPref val="0"/>
          <dgm:bulletEnabled val="1"/>
        </dgm:presLayoutVars>
      </dgm:prSet>
      <dgm:spPr/>
    </dgm:pt>
    <dgm:pt modelId="{29035690-6A30-4752-B71F-A23E0E24D415}" type="pres">
      <dgm:prSet presAssocID="{6883D8BF-76D4-47CF-BBC4-F77B8EC3051E}" presName="parSh" presStyleLbl="node1" presStyleIdx="1" presStyleCnt="3"/>
      <dgm:spPr/>
    </dgm:pt>
    <dgm:pt modelId="{462E53EE-3323-46C0-BC55-CEC0FAA5097A}" type="pres">
      <dgm:prSet presAssocID="{6883D8BF-76D4-47CF-BBC4-F77B8EC3051E}" presName="desTx" presStyleLbl="fgAcc1" presStyleIdx="1" presStyleCnt="3" custScaleX="117041">
        <dgm:presLayoutVars>
          <dgm:bulletEnabled val="1"/>
        </dgm:presLayoutVars>
      </dgm:prSet>
      <dgm:spPr/>
    </dgm:pt>
    <dgm:pt modelId="{5A864A65-B89F-444E-BAB7-A6F5D469F5D2}" type="pres">
      <dgm:prSet presAssocID="{5D59EBB6-03B6-4690-A7A4-699E32DDCC60}" presName="sibTrans" presStyleLbl="sibTrans2D1" presStyleIdx="1" presStyleCnt="2" custAng="49101" custScaleX="195992" custLinFactNeighborX="32" custLinFactNeighborY="23649"/>
      <dgm:spPr/>
    </dgm:pt>
    <dgm:pt modelId="{8A0126F3-910D-4744-80CF-49A686D37AA5}" type="pres">
      <dgm:prSet presAssocID="{5D59EBB6-03B6-4690-A7A4-699E32DDCC60}" presName="connTx" presStyleLbl="sibTrans2D1" presStyleIdx="1" presStyleCnt="2"/>
      <dgm:spPr/>
    </dgm:pt>
    <dgm:pt modelId="{27390FEC-91BA-49EA-BA49-83E369BE7B3E}" type="pres">
      <dgm:prSet presAssocID="{979EAC46-465D-46BC-B18C-CBCA9E3D9CB1}" presName="composite" presStyleCnt="0"/>
      <dgm:spPr/>
    </dgm:pt>
    <dgm:pt modelId="{9BA64573-2258-4079-9E9E-9F27379E289F}" type="pres">
      <dgm:prSet presAssocID="{979EAC46-465D-46BC-B18C-CBCA9E3D9CB1}" presName="parTx" presStyleLbl="node1" presStyleIdx="1" presStyleCnt="3">
        <dgm:presLayoutVars>
          <dgm:chMax val="0"/>
          <dgm:chPref val="0"/>
          <dgm:bulletEnabled val="1"/>
        </dgm:presLayoutVars>
      </dgm:prSet>
      <dgm:spPr/>
    </dgm:pt>
    <dgm:pt modelId="{D45C9FF7-824A-4A84-BA57-8FF5E346907D}" type="pres">
      <dgm:prSet presAssocID="{979EAC46-465D-46BC-B18C-CBCA9E3D9CB1}" presName="parSh" presStyleLbl="node1" presStyleIdx="2" presStyleCnt="3" custScaleX="110820" custLinFactNeighborX="4323" custLinFactNeighborY="-4104"/>
      <dgm:spPr/>
    </dgm:pt>
    <dgm:pt modelId="{7E9C3EFE-0AA4-4149-A1BD-BEAD736D66A1}" type="pres">
      <dgm:prSet presAssocID="{979EAC46-465D-46BC-B18C-CBCA9E3D9CB1}" presName="desTx" presStyleLbl="fgAcc1" presStyleIdx="2" presStyleCnt="3" custScaleX="114783" custLinFactNeighborX="2580" custLinFactNeighborY="863">
        <dgm:presLayoutVars>
          <dgm:bulletEnabled val="1"/>
        </dgm:presLayoutVars>
      </dgm:prSet>
      <dgm:spPr/>
    </dgm:pt>
  </dgm:ptLst>
  <dgm:cxnLst>
    <dgm:cxn modelId="{D23A0412-50BF-4CBD-BE4B-725B2ABD40BE}" type="presOf" srcId="{6883D8BF-76D4-47CF-BBC4-F77B8EC3051E}" destId="{FB4257B5-019D-48B0-9FCA-8F0FE7ED3659}" srcOrd="0" destOrd="0" presId="urn:microsoft.com/office/officeart/2005/8/layout/process3"/>
    <dgm:cxn modelId="{9DF95013-C4D8-4059-A911-B4D0E3260205}" srcId="{979EAC46-465D-46BC-B18C-CBCA9E3D9CB1}" destId="{0D65D8AB-4419-438E-B0B6-D75701A8D1EC}" srcOrd="1" destOrd="0" parTransId="{955E392D-9068-4D4B-88A3-6968FF35555C}" sibTransId="{CDFA8F2B-05CF-4A86-897E-4B91A9912EAC}"/>
    <dgm:cxn modelId="{6F0E7E14-4820-4861-88CB-D00E19098EB1}" srcId="{3A3597FA-2599-400E-9891-B7A4AF10BD80}" destId="{7762AD68-61DF-4D6B-B203-222D5F2B21D6}" srcOrd="0" destOrd="0" parTransId="{05EA3FAE-15A2-4D6A-9D3A-AD77A8674E3E}" sibTransId="{043C9298-497D-40E7-ADBD-6E961D264797}"/>
    <dgm:cxn modelId="{BE3C7319-9D82-4750-B1E3-716CC4622035}" type="presOf" srcId="{76A7AD9A-3DB4-41C5-9EEA-DBA8A9C4A180}" destId="{1D635B20-C020-4509-A3E5-5007D2D2E07E}" srcOrd="0" destOrd="1" presId="urn:microsoft.com/office/officeart/2005/8/layout/process3"/>
    <dgm:cxn modelId="{152BFB19-8493-4997-AB82-2AE567FD51BD}" type="presOf" srcId="{043C9298-497D-40E7-ADBD-6E961D264797}" destId="{39FC6996-9A30-4881-A17D-E5D5082EB533}" srcOrd="1" destOrd="0" presId="urn:microsoft.com/office/officeart/2005/8/layout/process3"/>
    <dgm:cxn modelId="{1AA34955-3999-4A4C-B9EB-FCA7C7E497BC}" type="presOf" srcId="{3A3597FA-2599-400E-9891-B7A4AF10BD80}" destId="{4984806C-5FE5-4EFA-9D2E-94CF2A456367}" srcOrd="0" destOrd="0" presId="urn:microsoft.com/office/officeart/2005/8/layout/process3"/>
    <dgm:cxn modelId="{C1131759-143D-4212-A186-C9F35974E1C4}" type="presOf" srcId="{82375EF8-443A-46E5-B8C1-4B8AD1DADE1A}" destId="{7E9C3EFE-0AA4-4149-A1BD-BEAD736D66A1}" srcOrd="0" destOrd="0" presId="urn:microsoft.com/office/officeart/2005/8/layout/process3"/>
    <dgm:cxn modelId="{A0D4505B-63CB-4B13-95A6-F600106DBC77}" type="presOf" srcId="{672D0B3B-960D-4979-A354-AF89FF280B3C}" destId="{462E53EE-3323-46C0-BC55-CEC0FAA5097A}" srcOrd="0" destOrd="3" presId="urn:microsoft.com/office/officeart/2005/8/layout/process3"/>
    <dgm:cxn modelId="{4A649B5C-E9EB-46A1-A170-114B18680052}" type="presOf" srcId="{979EAC46-465D-46BC-B18C-CBCA9E3D9CB1}" destId="{D45C9FF7-824A-4A84-BA57-8FF5E346907D}" srcOrd="1" destOrd="0" presId="urn:microsoft.com/office/officeart/2005/8/layout/process3"/>
    <dgm:cxn modelId="{8120A668-7B07-42A5-9722-0D12432A527B}" type="presOf" srcId="{0D65D8AB-4419-438E-B0B6-D75701A8D1EC}" destId="{7E9C3EFE-0AA4-4149-A1BD-BEAD736D66A1}" srcOrd="0" destOrd="1" presId="urn:microsoft.com/office/officeart/2005/8/layout/process3"/>
    <dgm:cxn modelId="{D6EFFD79-F731-4EE1-9B3D-C753602B1D0D}" srcId="{979EAC46-465D-46BC-B18C-CBCA9E3D9CB1}" destId="{82375EF8-443A-46E5-B8C1-4B8AD1DADE1A}" srcOrd="0" destOrd="0" parTransId="{F9528BC2-A528-4EA1-ACFF-D711145E772F}" sibTransId="{76B70220-D80B-4C95-A86F-5FA3B86B4F63}"/>
    <dgm:cxn modelId="{D638DD7E-1749-4BCD-8003-552C5F6FCAC5}" type="presOf" srcId="{043C9298-497D-40E7-ADBD-6E961D264797}" destId="{8DE2C500-8821-41A3-90F8-0CCA155A81BB}" srcOrd="0" destOrd="0" presId="urn:microsoft.com/office/officeart/2005/8/layout/process3"/>
    <dgm:cxn modelId="{B2704382-E4D7-4F6C-9A39-6FC18C3088D2}" type="presOf" srcId="{2F04AB51-3ADA-42AB-9F3D-5EF12B1955C6}" destId="{462E53EE-3323-46C0-BC55-CEC0FAA5097A}" srcOrd="0" destOrd="2" presId="urn:microsoft.com/office/officeart/2005/8/layout/process3"/>
    <dgm:cxn modelId="{369EF784-C6B2-492B-A383-30D693A37674}" type="presOf" srcId="{828EC15F-B72C-4331-A4F4-9FD56B973874}" destId="{462E53EE-3323-46C0-BC55-CEC0FAA5097A}" srcOrd="0" destOrd="0" presId="urn:microsoft.com/office/officeart/2005/8/layout/process3"/>
    <dgm:cxn modelId="{D715858A-E7E3-4BA7-AE34-116B89F30002}" type="presOf" srcId="{F2F793CC-E5C6-4C67-84AB-3EF58C17D797}" destId="{462E53EE-3323-46C0-BC55-CEC0FAA5097A}" srcOrd="0" destOrd="1" presId="urn:microsoft.com/office/officeart/2005/8/layout/process3"/>
    <dgm:cxn modelId="{A0E24D92-D800-4AF5-8892-1AED1ADBFA06}" type="presOf" srcId="{6883D8BF-76D4-47CF-BBC4-F77B8EC3051E}" destId="{29035690-6A30-4752-B71F-A23E0E24D415}" srcOrd="1" destOrd="0" presId="urn:microsoft.com/office/officeart/2005/8/layout/process3"/>
    <dgm:cxn modelId="{C7C8BA97-145F-4A51-83A1-E263C76E0293}" srcId="{3A3597FA-2599-400E-9891-B7A4AF10BD80}" destId="{6883D8BF-76D4-47CF-BBC4-F77B8EC3051E}" srcOrd="1" destOrd="0" parTransId="{1D6CFEFC-F74D-4AE4-8F61-B42E423FC063}" sibTransId="{5D59EBB6-03B6-4690-A7A4-699E32DDCC60}"/>
    <dgm:cxn modelId="{F10CAF9A-5D33-4E3E-BCBE-8E037FFB7295}" srcId="{6883D8BF-76D4-47CF-BBC4-F77B8EC3051E}" destId="{672D0B3B-960D-4979-A354-AF89FF280B3C}" srcOrd="3" destOrd="0" parTransId="{A172893C-1DB1-4A8C-8B4F-7DF36E70568F}" sibTransId="{6112E15C-0C38-4638-8BAD-20B52FCA3AC6}"/>
    <dgm:cxn modelId="{57635FA5-9523-4A45-BCA1-9A4E8551120F}" type="presOf" srcId="{5D59EBB6-03B6-4690-A7A4-699E32DDCC60}" destId="{8A0126F3-910D-4744-80CF-49A686D37AA5}" srcOrd="1" destOrd="0" presId="urn:microsoft.com/office/officeart/2005/8/layout/process3"/>
    <dgm:cxn modelId="{47470FAE-1AF3-4CCE-9E71-8F186AE80890}" srcId="{6883D8BF-76D4-47CF-BBC4-F77B8EC3051E}" destId="{828EC15F-B72C-4331-A4F4-9FD56B973874}" srcOrd="0" destOrd="0" parTransId="{CA5EDAF2-22B1-41F5-A973-305AD09FF714}" sibTransId="{A226B20F-CA57-4797-8B50-DD425654F46B}"/>
    <dgm:cxn modelId="{EB332DAF-AB02-47AC-8584-9FCF2AB4437F}" type="presOf" srcId="{979EAC46-465D-46BC-B18C-CBCA9E3D9CB1}" destId="{9BA64573-2258-4079-9E9E-9F27379E289F}" srcOrd="0" destOrd="0" presId="urn:microsoft.com/office/officeart/2005/8/layout/process3"/>
    <dgm:cxn modelId="{B992D3BB-B115-4B1B-9B63-E097E1EA4B06}" srcId="{7762AD68-61DF-4D6B-B203-222D5F2B21D6}" destId="{AE75F346-5EA5-4973-846D-F0BA480F41A5}" srcOrd="0" destOrd="0" parTransId="{DDC228F3-31BA-4344-ADCC-B36F52677CE4}" sibTransId="{BD684204-8C94-4C71-9887-FACA62CFA78D}"/>
    <dgm:cxn modelId="{AE7405BC-CFAD-4A74-95EA-1C3DD825FEEB}" srcId="{6883D8BF-76D4-47CF-BBC4-F77B8EC3051E}" destId="{F2F793CC-E5C6-4C67-84AB-3EF58C17D797}" srcOrd="1" destOrd="0" parTransId="{9D7FBFF6-5C76-4C8A-8383-D8C7974021F5}" sibTransId="{25B911BC-CEF7-4B14-B913-6D79D71E741A}"/>
    <dgm:cxn modelId="{521560C6-20C4-4409-9BF6-68ED68301B48}" srcId="{6883D8BF-76D4-47CF-BBC4-F77B8EC3051E}" destId="{2F04AB51-3ADA-42AB-9F3D-5EF12B1955C6}" srcOrd="2" destOrd="0" parTransId="{A3AC78E9-773B-4736-9C6D-75EA213DF29F}" sibTransId="{484D3E3C-534C-4944-8954-FD788C3FF2F1}"/>
    <dgm:cxn modelId="{581237D5-5BD2-46A5-9F71-02E40F918407}" srcId="{7762AD68-61DF-4D6B-B203-222D5F2B21D6}" destId="{76A7AD9A-3DB4-41C5-9EEA-DBA8A9C4A180}" srcOrd="1" destOrd="0" parTransId="{AEEDFF3B-99D7-4F9A-958F-916DF1666E7C}" sibTransId="{B3ACBFDB-4A51-4603-9F27-EBD6048DEDA6}"/>
    <dgm:cxn modelId="{9927C8DB-6FEA-444A-A087-E95C807881A0}" type="presOf" srcId="{7762AD68-61DF-4D6B-B203-222D5F2B21D6}" destId="{F6FD022B-7420-4117-BCA2-A7A8D67112E8}" srcOrd="0" destOrd="0" presId="urn:microsoft.com/office/officeart/2005/8/layout/process3"/>
    <dgm:cxn modelId="{98E47FDE-5A30-42C4-AD19-60077478C272}" srcId="{3A3597FA-2599-400E-9891-B7A4AF10BD80}" destId="{979EAC46-465D-46BC-B18C-CBCA9E3D9CB1}" srcOrd="2" destOrd="0" parTransId="{90FB7402-9CDD-4F53-8B0F-38D419DAC42F}" sibTransId="{24C81F4F-5A99-44CB-97F1-036B32EB5EA9}"/>
    <dgm:cxn modelId="{053068E6-FFC3-42A8-A9CB-222E1305977C}" type="presOf" srcId="{5D59EBB6-03B6-4690-A7A4-699E32DDCC60}" destId="{5A864A65-B89F-444E-BAB7-A6F5D469F5D2}" srcOrd="0" destOrd="0" presId="urn:microsoft.com/office/officeart/2005/8/layout/process3"/>
    <dgm:cxn modelId="{E48D21F0-2A43-4E79-BD42-B1433C46700D}" type="presOf" srcId="{AE75F346-5EA5-4973-846D-F0BA480F41A5}" destId="{1D635B20-C020-4509-A3E5-5007D2D2E07E}" srcOrd="0" destOrd="0" presId="urn:microsoft.com/office/officeart/2005/8/layout/process3"/>
    <dgm:cxn modelId="{D17657F7-645A-47CF-BCC2-79B8606FBC32}" type="presOf" srcId="{7762AD68-61DF-4D6B-B203-222D5F2B21D6}" destId="{126BF806-792E-44F4-A473-A9EFF381416B}" srcOrd="1" destOrd="0" presId="urn:microsoft.com/office/officeart/2005/8/layout/process3"/>
    <dgm:cxn modelId="{C5F547F0-A40F-4366-89C0-2F7F8AF5319C}" type="presParOf" srcId="{4984806C-5FE5-4EFA-9D2E-94CF2A456367}" destId="{E1CD0103-0E8F-4068-A120-649A28D00E44}" srcOrd="0" destOrd="0" presId="urn:microsoft.com/office/officeart/2005/8/layout/process3"/>
    <dgm:cxn modelId="{590E46CC-9F5B-4049-82B9-B9D32F7A0CB4}" type="presParOf" srcId="{E1CD0103-0E8F-4068-A120-649A28D00E44}" destId="{F6FD022B-7420-4117-BCA2-A7A8D67112E8}" srcOrd="0" destOrd="0" presId="urn:microsoft.com/office/officeart/2005/8/layout/process3"/>
    <dgm:cxn modelId="{5B306528-5C5F-47F3-B394-82613F637026}" type="presParOf" srcId="{E1CD0103-0E8F-4068-A120-649A28D00E44}" destId="{126BF806-792E-44F4-A473-A9EFF381416B}" srcOrd="1" destOrd="0" presId="urn:microsoft.com/office/officeart/2005/8/layout/process3"/>
    <dgm:cxn modelId="{84C55CA9-7B77-4641-B0F4-94A37EAB1DCA}" type="presParOf" srcId="{E1CD0103-0E8F-4068-A120-649A28D00E44}" destId="{1D635B20-C020-4509-A3E5-5007D2D2E07E}" srcOrd="2" destOrd="0" presId="urn:microsoft.com/office/officeart/2005/8/layout/process3"/>
    <dgm:cxn modelId="{52663D71-9877-495F-A456-9B16145EFF9D}" type="presParOf" srcId="{4984806C-5FE5-4EFA-9D2E-94CF2A456367}" destId="{8DE2C500-8821-41A3-90F8-0CCA155A81BB}" srcOrd="1" destOrd="0" presId="urn:microsoft.com/office/officeart/2005/8/layout/process3"/>
    <dgm:cxn modelId="{0A7A9F12-EFB1-448D-B15F-E1E6A8302853}" type="presParOf" srcId="{8DE2C500-8821-41A3-90F8-0CCA155A81BB}" destId="{39FC6996-9A30-4881-A17D-E5D5082EB533}" srcOrd="0" destOrd="0" presId="urn:microsoft.com/office/officeart/2005/8/layout/process3"/>
    <dgm:cxn modelId="{E8307557-6D14-4C76-8CC1-0F57B085A8A1}" type="presParOf" srcId="{4984806C-5FE5-4EFA-9D2E-94CF2A456367}" destId="{1A9C9AB3-FB21-4667-AA9F-956F9F302A24}" srcOrd="2" destOrd="0" presId="urn:microsoft.com/office/officeart/2005/8/layout/process3"/>
    <dgm:cxn modelId="{D0FD2C95-E19E-45D3-B367-5B09FC11BD03}" type="presParOf" srcId="{1A9C9AB3-FB21-4667-AA9F-956F9F302A24}" destId="{FB4257B5-019D-48B0-9FCA-8F0FE7ED3659}" srcOrd="0" destOrd="0" presId="urn:microsoft.com/office/officeart/2005/8/layout/process3"/>
    <dgm:cxn modelId="{FE0180B6-17F0-402D-81E4-8086C355D7DC}" type="presParOf" srcId="{1A9C9AB3-FB21-4667-AA9F-956F9F302A24}" destId="{29035690-6A30-4752-B71F-A23E0E24D415}" srcOrd="1" destOrd="0" presId="urn:microsoft.com/office/officeart/2005/8/layout/process3"/>
    <dgm:cxn modelId="{48515B89-0F7B-4DE5-BB20-060167BDCBB6}" type="presParOf" srcId="{1A9C9AB3-FB21-4667-AA9F-956F9F302A24}" destId="{462E53EE-3323-46C0-BC55-CEC0FAA5097A}" srcOrd="2" destOrd="0" presId="urn:microsoft.com/office/officeart/2005/8/layout/process3"/>
    <dgm:cxn modelId="{A14A5E2D-1BCD-4B77-9D41-238BEBBDF62D}" type="presParOf" srcId="{4984806C-5FE5-4EFA-9D2E-94CF2A456367}" destId="{5A864A65-B89F-444E-BAB7-A6F5D469F5D2}" srcOrd="3" destOrd="0" presId="urn:microsoft.com/office/officeart/2005/8/layout/process3"/>
    <dgm:cxn modelId="{40D5B5FF-2F3E-462C-A4F5-76F251A5B0B7}" type="presParOf" srcId="{5A864A65-B89F-444E-BAB7-A6F5D469F5D2}" destId="{8A0126F3-910D-4744-80CF-49A686D37AA5}" srcOrd="0" destOrd="0" presId="urn:microsoft.com/office/officeart/2005/8/layout/process3"/>
    <dgm:cxn modelId="{6CCE4B44-B39D-4A9A-859E-B2761CA74926}" type="presParOf" srcId="{4984806C-5FE5-4EFA-9D2E-94CF2A456367}" destId="{27390FEC-91BA-49EA-BA49-83E369BE7B3E}" srcOrd="4" destOrd="0" presId="urn:microsoft.com/office/officeart/2005/8/layout/process3"/>
    <dgm:cxn modelId="{A2B1899B-51F4-48A8-9849-DA5C3310D02A}" type="presParOf" srcId="{27390FEC-91BA-49EA-BA49-83E369BE7B3E}" destId="{9BA64573-2258-4079-9E9E-9F27379E289F}" srcOrd="0" destOrd="0" presId="urn:microsoft.com/office/officeart/2005/8/layout/process3"/>
    <dgm:cxn modelId="{D9334A9C-3BC2-463A-AC31-46FD0E7463F8}" type="presParOf" srcId="{27390FEC-91BA-49EA-BA49-83E369BE7B3E}" destId="{D45C9FF7-824A-4A84-BA57-8FF5E346907D}" srcOrd="1" destOrd="0" presId="urn:microsoft.com/office/officeart/2005/8/layout/process3"/>
    <dgm:cxn modelId="{2FF04FC3-7518-477A-B0BB-A48B61D5671D}" type="presParOf" srcId="{27390FEC-91BA-49EA-BA49-83E369BE7B3E}" destId="{7E9C3EFE-0AA4-4149-A1BD-BEAD736D66A1}" srcOrd="2" destOrd="0" presId="urn:microsoft.com/office/officeart/2005/8/layout/process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6AB3532F-662F-45CB-B834-73E4F50ED551}" type="doc">
      <dgm:prSet loTypeId="urn:microsoft.com/office/officeart/2005/8/layout/vList5" loCatId="list" qsTypeId="urn:microsoft.com/office/officeart/2005/8/quickstyle/simple2" qsCatId="simple" csTypeId="urn:microsoft.com/office/officeart/2005/8/colors/colorful1" csCatId="colorful" phldr="1"/>
      <dgm:spPr/>
      <dgm:t>
        <a:bodyPr/>
        <a:lstStyle/>
        <a:p>
          <a:endParaRPr lang="zh-TW" altLang="en-US"/>
        </a:p>
      </dgm:t>
    </dgm:pt>
    <dgm:pt modelId="{91C95CDD-56A1-49AB-B61D-D0E986FBBFC6}">
      <dgm:prSet phldrT="[文字]" custT="1"/>
      <dgm:spPr/>
      <dgm:t>
        <a:bodyPr/>
        <a:lstStyle/>
        <a:p>
          <a:r>
            <a:rPr lang="zh-TW" altLang="en-US" sz="2400" b="1" dirty="0">
              <a:latin typeface="華康新特明體" panose="02020909000000000000" pitchFamily="49" charset="-120"/>
              <a:ea typeface="華康新特明體" panose="02020909000000000000" pitchFamily="49" charset="-120"/>
            </a:rPr>
            <a:t>依據</a:t>
          </a:r>
        </a:p>
      </dgm:t>
    </dgm:pt>
    <dgm:pt modelId="{0041233D-0D3E-4385-A323-F65D9584373F}" type="parTrans" cxnId="{CB9112C1-04B0-4548-A80E-43AB92CBD5CA}">
      <dgm:prSet/>
      <dgm:spPr/>
      <dgm:t>
        <a:bodyPr/>
        <a:lstStyle/>
        <a:p>
          <a:endParaRPr lang="zh-TW" altLang="en-US"/>
        </a:p>
      </dgm:t>
    </dgm:pt>
    <dgm:pt modelId="{BE7365EA-286F-480E-92A3-C3C2EB25E53D}" type="sibTrans" cxnId="{CB9112C1-04B0-4548-A80E-43AB92CBD5CA}">
      <dgm:prSet/>
      <dgm:spPr/>
      <dgm:t>
        <a:bodyPr/>
        <a:lstStyle/>
        <a:p>
          <a:endParaRPr lang="zh-TW" altLang="en-US"/>
        </a:p>
      </dgm:t>
    </dgm:pt>
    <dgm:pt modelId="{95EBDA31-76A2-4471-9329-EA54B935045F}">
      <dgm:prSet phldrT="[文字]" custT="1"/>
      <dgm:spPr/>
      <dgm:t>
        <a:bodyPr/>
        <a:lstStyle/>
        <a:p>
          <a:pPr>
            <a:lnSpc>
              <a:spcPct val="100000"/>
            </a:lnSpc>
          </a:pPr>
          <a:r>
            <a:rPr lang="zh-TW" altLang="en-US" sz="2000" b="0" u="sng" dirty="0">
              <a:latin typeface="微軟正黑體" panose="020B0604030504040204" pitchFamily="34" charset="-120"/>
              <a:ea typeface="微軟正黑體" panose="020B0604030504040204" pitchFamily="34" charset="-120"/>
            </a:rPr>
            <a:t>公務人員特種考試法務部調查局調查人員考試錄取人員訓練計畫</a:t>
          </a:r>
        </a:p>
      </dgm:t>
    </dgm:pt>
    <dgm:pt modelId="{6EB2AEE3-2498-4557-A98D-FC04E0C79E14}" type="parTrans" cxnId="{F2A43135-FCD1-4985-9A86-30865D9CBEFB}">
      <dgm:prSet/>
      <dgm:spPr/>
      <dgm:t>
        <a:bodyPr/>
        <a:lstStyle/>
        <a:p>
          <a:endParaRPr lang="zh-TW" altLang="en-US"/>
        </a:p>
      </dgm:t>
    </dgm:pt>
    <dgm:pt modelId="{094F38CF-31C5-4683-94B0-35D6844BE4FC}" type="sibTrans" cxnId="{F2A43135-FCD1-4985-9A86-30865D9CBEFB}">
      <dgm:prSet/>
      <dgm:spPr/>
      <dgm:t>
        <a:bodyPr/>
        <a:lstStyle/>
        <a:p>
          <a:endParaRPr lang="zh-TW" altLang="en-US"/>
        </a:p>
      </dgm:t>
    </dgm:pt>
    <dgm:pt modelId="{9C2B07C5-72E7-4136-9F49-E7F11BF36FDD}">
      <dgm:prSet phldrT="[文字]" custT="1"/>
      <dgm:spPr/>
      <dgm:t>
        <a:bodyPr/>
        <a:lstStyle/>
        <a:p>
          <a:pPr>
            <a:lnSpc>
              <a:spcPct val="100000"/>
            </a:lnSpc>
          </a:pPr>
          <a:r>
            <a:rPr lang="zh-TW" altLang="en-US" sz="2000" b="0" dirty="0">
              <a:latin typeface="微軟正黑體" panose="020B0604030504040204" pitchFamily="34" charset="-120"/>
              <a:ea typeface="微軟正黑體" panose="020B0604030504040204" pitchFamily="34" charset="-120"/>
            </a:rPr>
            <a:t>每年考選部考試公告前於保訓會網站公告訓練計畫</a:t>
          </a:r>
        </a:p>
      </dgm:t>
    </dgm:pt>
    <dgm:pt modelId="{3B1ACB65-CFD3-4DA2-8E63-F23853B6F555}" type="parTrans" cxnId="{954D0A17-20A3-44F4-8CA7-8D76782896A1}">
      <dgm:prSet/>
      <dgm:spPr/>
      <dgm:t>
        <a:bodyPr/>
        <a:lstStyle/>
        <a:p>
          <a:endParaRPr lang="zh-TW" altLang="en-US"/>
        </a:p>
      </dgm:t>
    </dgm:pt>
    <dgm:pt modelId="{1A348E6F-FC4D-4372-8C59-0BAFF00BF514}" type="sibTrans" cxnId="{954D0A17-20A3-44F4-8CA7-8D76782896A1}">
      <dgm:prSet/>
      <dgm:spPr/>
      <dgm:t>
        <a:bodyPr/>
        <a:lstStyle/>
        <a:p>
          <a:endParaRPr lang="zh-TW" altLang="en-US"/>
        </a:p>
      </dgm:t>
    </dgm:pt>
    <dgm:pt modelId="{0BFB78BD-6C7B-4709-BF2D-CFAEA7D4F81A}">
      <dgm:prSet phldrT="[文字]" custT="1"/>
      <dgm:spPr/>
      <dgm:t>
        <a:bodyPr/>
        <a:lstStyle/>
        <a:p>
          <a:r>
            <a:rPr lang="zh-TW" altLang="en-US" sz="2400" b="1" dirty="0">
              <a:latin typeface="華康新特明體" panose="02020909000000000000" pitchFamily="49" charset="-120"/>
              <a:ea typeface="華康新特明體" panose="02020909000000000000" pitchFamily="49" charset="-120"/>
            </a:rPr>
            <a:t>內容</a:t>
          </a:r>
        </a:p>
      </dgm:t>
    </dgm:pt>
    <dgm:pt modelId="{FAE2E4F3-604A-42F3-BCFD-F9949E352B1B}" type="parTrans" cxnId="{A848C724-C306-4CE3-AA6A-BFDC2F14739A}">
      <dgm:prSet/>
      <dgm:spPr/>
      <dgm:t>
        <a:bodyPr/>
        <a:lstStyle/>
        <a:p>
          <a:endParaRPr lang="zh-TW" altLang="en-US"/>
        </a:p>
      </dgm:t>
    </dgm:pt>
    <dgm:pt modelId="{5C67E229-2093-4DBB-BD8C-348EDF663C08}" type="sibTrans" cxnId="{A848C724-C306-4CE3-AA6A-BFDC2F14739A}">
      <dgm:prSet/>
      <dgm:spPr/>
      <dgm:t>
        <a:bodyPr/>
        <a:lstStyle/>
        <a:p>
          <a:endParaRPr lang="zh-TW" altLang="en-US"/>
        </a:p>
      </dgm:t>
    </dgm:pt>
    <dgm:pt modelId="{5A6B9661-5C88-4C47-AACB-F72896DFEF0E}">
      <dgm:prSet phldrT="[文字]" custT="1"/>
      <dgm:spPr/>
      <dgm:t>
        <a:bodyPr/>
        <a:lstStyle/>
        <a:p>
          <a:r>
            <a:rPr lang="zh-TW" altLang="en-US" sz="2400" b="1" dirty="0">
              <a:latin typeface="華康新特明體" panose="02020909000000000000" pitchFamily="49" charset="-120"/>
              <a:ea typeface="華康新特明體" panose="02020909000000000000" pitchFamily="49" charset="-120"/>
            </a:rPr>
            <a:t>標準</a:t>
          </a:r>
        </a:p>
      </dgm:t>
    </dgm:pt>
    <dgm:pt modelId="{CE26F394-0035-4EDB-A0CC-9703CD7CA65F}" type="parTrans" cxnId="{60618065-2DDB-45BE-9F03-B1B41A031FAC}">
      <dgm:prSet/>
      <dgm:spPr/>
      <dgm:t>
        <a:bodyPr/>
        <a:lstStyle/>
        <a:p>
          <a:endParaRPr lang="zh-TW" altLang="en-US"/>
        </a:p>
      </dgm:t>
    </dgm:pt>
    <dgm:pt modelId="{8F0434C2-7D25-4415-B88D-4FB7FB79CABB}" type="sibTrans" cxnId="{60618065-2DDB-45BE-9F03-B1B41A031FAC}">
      <dgm:prSet/>
      <dgm:spPr/>
      <dgm:t>
        <a:bodyPr/>
        <a:lstStyle/>
        <a:p>
          <a:endParaRPr lang="zh-TW" altLang="en-US"/>
        </a:p>
      </dgm:t>
    </dgm:pt>
    <dgm:pt modelId="{588C3EC1-8F2D-4DBA-9032-0A0C8CF8444C}">
      <dgm:prSet phldrT="[文字]" custT="1"/>
      <dgm:spPr/>
      <dgm:t>
        <a:bodyPr/>
        <a:lstStyle/>
        <a:p>
          <a:pPr>
            <a:lnSpc>
              <a:spcPct val="150000"/>
            </a:lnSpc>
          </a:pPr>
          <a:r>
            <a:rPr lang="zh-TW" altLang="en-US" sz="2000" b="0" dirty="0">
              <a:latin typeface="微軟正黑體" panose="020B0604030504040204" pitchFamily="34" charset="-120"/>
              <a:ea typeface="微軟正黑體" panose="020B0604030504040204" pitchFamily="34" charset="-120"/>
            </a:rPr>
            <a:t>須通過學能、品德、體能之要求，各項成績及格始結業正式任用。</a:t>
          </a:r>
        </a:p>
      </dgm:t>
    </dgm:pt>
    <dgm:pt modelId="{71081843-FE2D-4DDE-A03F-D329F683A2F5}" type="parTrans" cxnId="{E76F379F-40C5-4514-85AD-F09F995D9FAD}">
      <dgm:prSet/>
      <dgm:spPr/>
      <dgm:t>
        <a:bodyPr/>
        <a:lstStyle/>
        <a:p>
          <a:endParaRPr lang="zh-TW" altLang="en-US"/>
        </a:p>
      </dgm:t>
    </dgm:pt>
    <dgm:pt modelId="{45B945CD-5D76-4236-BE41-D4D27C9E4F1C}" type="sibTrans" cxnId="{E76F379F-40C5-4514-85AD-F09F995D9FAD}">
      <dgm:prSet/>
      <dgm:spPr/>
      <dgm:t>
        <a:bodyPr/>
        <a:lstStyle/>
        <a:p>
          <a:endParaRPr lang="zh-TW" altLang="en-US"/>
        </a:p>
      </dgm:t>
    </dgm:pt>
    <dgm:pt modelId="{0CCAF1EF-B480-4378-9A88-A9336195B4FA}">
      <dgm:prSet phldrT="[文字]" custT="1"/>
      <dgm:spPr/>
      <dgm:t>
        <a:bodyPr/>
        <a:lstStyle/>
        <a:p>
          <a:pPr>
            <a:lnSpc>
              <a:spcPct val="100000"/>
            </a:lnSpc>
          </a:pPr>
          <a:r>
            <a:rPr lang="zh-TW" altLang="en-US" sz="2000" b="0" dirty="0">
              <a:latin typeface="微軟正黑體" panose="020B0604030504040204" pitchFamily="34" charset="-120"/>
              <a:ea typeface="微軟正黑體" panose="020B0604030504040204" pitchFamily="34" charset="-120"/>
            </a:rPr>
            <a:t>三等考試</a:t>
          </a:r>
          <a:r>
            <a:rPr lang="en-US" altLang="zh-TW" sz="2000" b="1" u="sng" dirty="0">
              <a:solidFill>
                <a:srgbClr val="C00000"/>
              </a:solidFill>
              <a:latin typeface="微軟正黑體" panose="020B0604030504040204" pitchFamily="34" charset="-120"/>
              <a:ea typeface="微軟正黑體" panose="020B0604030504040204" pitchFamily="34" charset="-120"/>
            </a:rPr>
            <a:t>1</a:t>
          </a:r>
          <a:r>
            <a:rPr lang="zh-TW" altLang="en-US" sz="2000" b="1" u="sng" dirty="0">
              <a:solidFill>
                <a:srgbClr val="C00000"/>
              </a:solidFill>
              <a:latin typeface="微軟正黑體" panose="020B0604030504040204" pitchFamily="34" charset="-120"/>
              <a:ea typeface="微軟正黑體" panose="020B0604030504040204" pitchFamily="34" charset="-120"/>
            </a:rPr>
            <a:t>年</a:t>
          </a:r>
          <a:r>
            <a:rPr lang="en-US" altLang="zh-TW" sz="2000" b="0" dirty="0">
              <a:latin typeface="微軟正黑體" panose="020B0604030504040204" pitchFamily="34" charset="-120"/>
              <a:ea typeface="微軟正黑體" panose="020B0604030504040204" pitchFamily="34" charset="-120"/>
            </a:rPr>
            <a:t>(</a:t>
          </a:r>
          <a:r>
            <a:rPr lang="zh-TW" altLang="en-US" sz="2000" b="0" dirty="0">
              <a:latin typeface="微軟正黑體" panose="020B0604030504040204" pitchFamily="34" charset="-120"/>
              <a:ea typeface="微軟正黑體" panose="020B0604030504040204" pitchFamily="34" charset="-120"/>
            </a:rPr>
            <a:t>四等半年</a:t>
          </a:r>
          <a:r>
            <a:rPr lang="en-US" altLang="zh-TW" sz="2000" b="0" dirty="0">
              <a:latin typeface="微軟正黑體" panose="020B0604030504040204" pitchFamily="34" charset="-120"/>
              <a:ea typeface="微軟正黑體" panose="020B0604030504040204" pitchFamily="34" charset="-120"/>
            </a:rPr>
            <a:t>)</a:t>
          </a:r>
          <a:r>
            <a:rPr lang="zh-TW" altLang="en-US" sz="2000" b="0" dirty="0">
              <a:latin typeface="微軟正黑體" panose="020B0604030504040204" pitchFamily="34" charset="-120"/>
              <a:ea typeface="微軟正黑體" panose="020B0604030504040204" pitchFamily="34" charset="-120"/>
            </a:rPr>
            <a:t>基礎課程、專業課程、體育課程、輔教課程</a:t>
          </a:r>
          <a:r>
            <a:rPr lang="en-US" altLang="zh-TW" sz="2000" b="0" dirty="0">
              <a:latin typeface="微軟正黑體" panose="020B0604030504040204" pitchFamily="34" charset="-120"/>
              <a:ea typeface="微軟正黑體" panose="020B0604030504040204" pitchFamily="34" charset="-120"/>
            </a:rPr>
            <a:t>4</a:t>
          </a:r>
          <a:r>
            <a:rPr lang="zh-TW" altLang="en-US" sz="2000" b="0" dirty="0">
              <a:latin typeface="微軟正黑體" panose="020B0604030504040204" pitchFamily="34" charset="-120"/>
              <a:ea typeface="微軟正黑體" panose="020B0604030504040204" pitchFamily="34" charset="-120"/>
            </a:rPr>
            <a:t>大類</a:t>
          </a:r>
        </a:p>
      </dgm:t>
    </dgm:pt>
    <dgm:pt modelId="{F4872D32-A403-41E9-9914-857B03C57B9C}" type="parTrans" cxnId="{AF1E0193-BFFD-4F20-AD5B-9E3FB3DCDBF5}">
      <dgm:prSet/>
      <dgm:spPr/>
      <dgm:t>
        <a:bodyPr/>
        <a:lstStyle/>
        <a:p>
          <a:endParaRPr lang="zh-TW" altLang="en-US"/>
        </a:p>
      </dgm:t>
    </dgm:pt>
    <dgm:pt modelId="{397B112B-9FA7-4363-A9B2-7C37B98B53D4}" type="sibTrans" cxnId="{AF1E0193-BFFD-4F20-AD5B-9E3FB3DCDBF5}">
      <dgm:prSet/>
      <dgm:spPr/>
      <dgm:t>
        <a:bodyPr/>
        <a:lstStyle/>
        <a:p>
          <a:endParaRPr lang="zh-TW" altLang="en-US"/>
        </a:p>
      </dgm:t>
    </dgm:pt>
    <dgm:pt modelId="{DCDFC415-A257-48EB-8ABB-D286FAE21803}">
      <dgm:prSet phldrT="[文字]" custT="1"/>
      <dgm:spPr/>
      <dgm:t>
        <a:bodyPr/>
        <a:lstStyle/>
        <a:p>
          <a:pPr>
            <a:lnSpc>
              <a:spcPct val="100000"/>
            </a:lnSpc>
          </a:pPr>
          <a:r>
            <a:rPr lang="zh-TW" altLang="en-US" sz="2000" b="0" dirty="0">
              <a:latin typeface="微軟正黑體" panose="020B0604030504040204" pitchFamily="34" charset="-120"/>
              <a:ea typeface="微軟正黑體" panose="020B0604030504040204" pitchFamily="34" charset="-120"/>
            </a:rPr>
            <a:t>犯罪調查及調查保防業務兩階段各</a:t>
          </a:r>
          <a:r>
            <a:rPr lang="en-US" altLang="zh-TW" sz="2000" b="0" dirty="0">
              <a:latin typeface="微軟正黑體" panose="020B0604030504040204" pitchFamily="34" charset="-120"/>
              <a:ea typeface="微軟正黑體" panose="020B0604030504040204" pitchFamily="34" charset="-120"/>
            </a:rPr>
            <a:t>8</a:t>
          </a:r>
          <a:r>
            <a:rPr lang="zh-TW" altLang="en-US" sz="2000" b="0" dirty="0">
              <a:latin typeface="微軟正黑體" panose="020B0604030504040204" pitchFamily="34" charset="-120"/>
              <a:ea typeface="微軟正黑體" panose="020B0604030504040204" pitchFamily="34" charset="-120"/>
            </a:rPr>
            <a:t>週實習</a:t>
          </a:r>
          <a:r>
            <a:rPr lang="en-US" altLang="zh-TW" sz="2000" b="0" dirty="0">
              <a:latin typeface="微軟正黑體" panose="020B0604030504040204" pitchFamily="34" charset="-120"/>
              <a:ea typeface="微軟正黑體" panose="020B0604030504040204" pitchFamily="34" charset="-120"/>
            </a:rPr>
            <a:t>(</a:t>
          </a:r>
          <a:r>
            <a:rPr lang="zh-TW" altLang="en-US" sz="2000" b="0" dirty="0">
              <a:latin typeface="微軟正黑體" panose="020B0604030504040204" pitchFamily="34" charset="-120"/>
              <a:ea typeface="微軟正黑體" panose="020B0604030504040204" pitchFamily="34" charset="-120"/>
            </a:rPr>
            <a:t>四等考試</a:t>
          </a:r>
          <a:r>
            <a:rPr lang="en-US" altLang="zh-TW" sz="2000" b="0" dirty="0">
              <a:latin typeface="微軟正黑體" panose="020B0604030504040204" pitchFamily="34" charset="-120"/>
              <a:ea typeface="微軟正黑體" panose="020B0604030504040204" pitchFamily="34" charset="-120"/>
            </a:rPr>
            <a:t>1</a:t>
          </a:r>
          <a:r>
            <a:rPr lang="zh-TW" altLang="en-US" sz="2000" b="0" dirty="0">
              <a:latin typeface="微軟正黑體" panose="020B0604030504040204" pitchFamily="34" charset="-120"/>
              <a:ea typeface="微軟正黑體" panose="020B0604030504040204" pitchFamily="34" charset="-120"/>
            </a:rPr>
            <a:t>次</a:t>
          </a:r>
          <a:r>
            <a:rPr lang="en-US" altLang="zh-TW" sz="2000" b="0" dirty="0">
              <a:latin typeface="微軟正黑體" panose="020B0604030504040204" pitchFamily="34" charset="-120"/>
              <a:ea typeface="微軟正黑體" panose="020B0604030504040204" pitchFamily="34" charset="-120"/>
            </a:rPr>
            <a:t>6</a:t>
          </a:r>
          <a:r>
            <a:rPr lang="zh-TW" altLang="en-US" sz="2000" b="0" dirty="0">
              <a:latin typeface="微軟正黑體" panose="020B0604030504040204" pitchFamily="34" charset="-120"/>
              <a:ea typeface="微軟正黑體" panose="020B0604030504040204" pitchFamily="34" charset="-120"/>
            </a:rPr>
            <a:t>週業務實習</a:t>
          </a:r>
          <a:r>
            <a:rPr lang="en-US" altLang="zh-TW" sz="2000" b="0" dirty="0">
              <a:latin typeface="微軟正黑體" panose="020B0604030504040204" pitchFamily="34" charset="-120"/>
              <a:ea typeface="微軟正黑體" panose="020B0604030504040204" pitchFamily="34" charset="-120"/>
            </a:rPr>
            <a:t>)</a:t>
          </a:r>
          <a:endParaRPr lang="zh-TW" altLang="en-US" sz="2000" b="0" dirty="0">
            <a:latin typeface="微軟正黑體" panose="020B0604030504040204" pitchFamily="34" charset="-120"/>
            <a:ea typeface="微軟正黑體" panose="020B0604030504040204" pitchFamily="34" charset="-120"/>
          </a:endParaRPr>
        </a:p>
      </dgm:t>
    </dgm:pt>
    <dgm:pt modelId="{C29DDEC4-0418-4379-ACF9-38FC93545D1C}" type="parTrans" cxnId="{F0DE0274-AEB6-4CA3-A0F6-2930583B04D2}">
      <dgm:prSet/>
      <dgm:spPr/>
      <dgm:t>
        <a:bodyPr/>
        <a:lstStyle/>
        <a:p>
          <a:endParaRPr lang="zh-TW" altLang="en-US"/>
        </a:p>
      </dgm:t>
    </dgm:pt>
    <dgm:pt modelId="{BAF122E2-0917-44B8-8B23-4028668A2F77}" type="sibTrans" cxnId="{F0DE0274-AEB6-4CA3-A0F6-2930583B04D2}">
      <dgm:prSet/>
      <dgm:spPr/>
      <dgm:t>
        <a:bodyPr/>
        <a:lstStyle/>
        <a:p>
          <a:endParaRPr lang="zh-TW" altLang="en-US"/>
        </a:p>
      </dgm:t>
    </dgm:pt>
    <dgm:pt modelId="{DC5DF06D-63BB-45FE-A6CE-3FC4CC8BACC9}" type="pres">
      <dgm:prSet presAssocID="{6AB3532F-662F-45CB-B834-73E4F50ED551}" presName="Name0" presStyleCnt="0">
        <dgm:presLayoutVars>
          <dgm:dir/>
          <dgm:animLvl val="lvl"/>
          <dgm:resizeHandles val="exact"/>
        </dgm:presLayoutVars>
      </dgm:prSet>
      <dgm:spPr/>
    </dgm:pt>
    <dgm:pt modelId="{BAFDC5B1-03E1-4449-91EC-F1BC1BA11ADB}" type="pres">
      <dgm:prSet presAssocID="{91C95CDD-56A1-49AB-B61D-D0E986FBBFC6}" presName="linNode" presStyleCnt="0"/>
      <dgm:spPr/>
    </dgm:pt>
    <dgm:pt modelId="{D5CD9204-A42A-4F8A-BA17-317AEC3D564E}" type="pres">
      <dgm:prSet presAssocID="{91C95CDD-56A1-49AB-B61D-D0E986FBBFC6}" presName="parentText" presStyleLbl="node1" presStyleIdx="0" presStyleCnt="3" custScaleX="43885" custScaleY="69089">
        <dgm:presLayoutVars>
          <dgm:chMax val="1"/>
          <dgm:bulletEnabled val="1"/>
        </dgm:presLayoutVars>
      </dgm:prSet>
      <dgm:spPr/>
    </dgm:pt>
    <dgm:pt modelId="{A23A455F-0F36-40F7-8460-8CCA4DAFA002}" type="pres">
      <dgm:prSet presAssocID="{91C95CDD-56A1-49AB-B61D-D0E986FBBFC6}" presName="descendantText" presStyleLbl="alignAccFollowNode1" presStyleIdx="0" presStyleCnt="3" custScaleX="129317" custScaleY="196226">
        <dgm:presLayoutVars>
          <dgm:bulletEnabled val="1"/>
        </dgm:presLayoutVars>
      </dgm:prSet>
      <dgm:spPr/>
    </dgm:pt>
    <dgm:pt modelId="{A324F21C-C125-46C6-9840-188407E8A3D7}" type="pres">
      <dgm:prSet presAssocID="{BE7365EA-286F-480E-92A3-C3C2EB25E53D}" presName="sp" presStyleCnt="0"/>
      <dgm:spPr/>
    </dgm:pt>
    <dgm:pt modelId="{75E04488-B166-443E-BEFF-C69C35043DF8}" type="pres">
      <dgm:prSet presAssocID="{0BFB78BD-6C7B-4709-BF2D-CFAEA7D4F81A}" presName="linNode" presStyleCnt="0"/>
      <dgm:spPr/>
    </dgm:pt>
    <dgm:pt modelId="{A4B10176-FB6D-44D5-B9A1-2980E5E91C13}" type="pres">
      <dgm:prSet presAssocID="{0BFB78BD-6C7B-4709-BF2D-CFAEA7D4F81A}" presName="parentText" presStyleLbl="node1" presStyleIdx="1" presStyleCnt="3" custScaleX="43885" custScaleY="69089">
        <dgm:presLayoutVars>
          <dgm:chMax val="1"/>
          <dgm:bulletEnabled val="1"/>
        </dgm:presLayoutVars>
      </dgm:prSet>
      <dgm:spPr/>
    </dgm:pt>
    <dgm:pt modelId="{D162B2E2-14E4-4F09-AB67-14C0C9FC362C}" type="pres">
      <dgm:prSet presAssocID="{0BFB78BD-6C7B-4709-BF2D-CFAEA7D4F81A}" presName="descendantText" presStyleLbl="alignAccFollowNode1" presStyleIdx="1" presStyleCnt="3" custScaleX="129317" custScaleY="193154">
        <dgm:presLayoutVars>
          <dgm:bulletEnabled val="1"/>
        </dgm:presLayoutVars>
      </dgm:prSet>
      <dgm:spPr/>
    </dgm:pt>
    <dgm:pt modelId="{1442D30C-FC57-482B-849C-FA74FAA6683D}" type="pres">
      <dgm:prSet presAssocID="{5C67E229-2093-4DBB-BD8C-348EDF663C08}" presName="sp" presStyleCnt="0"/>
      <dgm:spPr/>
    </dgm:pt>
    <dgm:pt modelId="{F58E4C06-D457-4489-9328-8D58828F22DF}" type="pres">
      <dgm:prSet presAssocID="{5A6B9661-5C88-4C47-AACB-F72896DFEF0E}" presName="linNode" presStyleCnt="0"/>
      <dgm:spPr/>
    </dgm:pt>
    <dgm:pt modelId="{81D45018-7631-46CF-A9CC-16249E01FAC0}" type="pres">
      <dgm:prSet presAssocID="{5A6B9661-5C88-4C47-AACB-F72896DFEF0E}" presName="parentText" presStyleLbl="node1" presStyleIdx="2" presStyleCnt="3" custScaleX="43885" custScaleY="69089">
        <dgm:presLayoutVars>
          <dgm:chMax val="1"/>
          <dgm:bulletEnabled val="1"/>
        </dgm:presLayoutVars>
      </dgm:prSet>
      <dgm:spPr/>
    </dgm:pt>
    <dgm:pt modelId="{D0C1C5BB-881F-4B7E-971B-C991BEF72E60}" type="pres">
      <dgm:prSet presAssocID="{5A6B9661-5C88-4C47-AACB-F72896DFEF0E}" presName="descendantText" presStyleLbl="alignAccFollowNode1" presStyleIdx="2" presStyleCnt="3" custScaleX="129317" custLinFactNeighborX="80" custLinFactNeighborY="10731">
        <dgm:presLayoutVars>
          <dgm:bulletEnabled val="1"/>
        </dgm:presLayoutVars>
      </dgm:prSet>
      <dgm:spPr/>
    </dgm:pt>
  </dgm:ptLst>
  <dgm:cxnLst>
    <dgm:cxn modelId="{954D0A17-20A3-44F4-8CA7-8D76782896A1}" srcId="{91C95CDD-56A1-49AB-B61D-D0E986FBBFC6}" destId="{9C2B07C5-72E7-4136-9F49-E7F11BF36FDD}" srcOrd="1" destOrd="0" parTransId="{3B1ACB65-CFD3-4DA2-8E63-F23853B6F555}" sibTransId="{1A348E6F-FC4D-4372-8C59-0BAFF00BF514}"/>
    <dgm:cxn modelId="{A848C724-C306-4CE3-AA6A-BFDC2F14739A}" srcId="{6AB3532F-662F-45CB-B834-73E4F50ED551}" destId="{0BFB78BD-6C7B-4709-BF2D-CFAEA7D4F81A}" srcOrd="1" destOrd="0" parTransId="{FAE2E4F3-604A-42F3-BCFD-F9949E352B1B}" sibTransId="{5C67E229-2093-4DBB-BD8C-348EDF663C08}"/>
    <dgm:cxn modelId="{F2A43135-FCD1-4985-9A86-30865D9CBEFB}" srcId="{91C95CDD-56A1-49AB-B61D-D0E986FBBFC6}" destId="{95EBDA31-76A2-4471-9329-EA54B935045F}" srcOrd="0" destOrd="0" parTransId="{6EB2AEE3-2498-4557-A98D-FC04E0C79E14}" sibTransId="{094F38CF-31C5-4683-94B0-35D6844BE4FC}"/>
    <dgm:cxn modelId="{68BC703D-C17C-452C-A665-551167AD6B3F}" type="presOf" srcId="{91C95CDD-56A1-49AB-B61D-D0E986FBBFC6}" destId="{D5CD9204-A42A-4F8A-BA17-317AEC3D564E}" srcOrd="0" destOrd="0" presId="urn:microsoft.com/office/officeart/2005/8/layout/vList5"/>
    <dgm:cxn modelId="{BA27F94A-39D8-4F0D-9802-563F86DE3CE9}" type="presOf" srcId="{6AB3532F-662F-45CB-B834-73E4F50ED551}" destId="{DC5DF06D-63BB-45FE-A6CE-3FC4CC8BACC9}" srcOrd="0" destOrd="0" presId="urn:microsoft.com/office/officeart/2005/8/layout/vList5"/>
    <dgm:cxn modelId="{8D855E57-0B6C-460A-83D6-207EBC8AF2EC}" type="presOf" srcId="{588C3EC1-8F2D-4DBA-9032-0A0C8CF8444C}" destId="{D0C1C5BB-881F-4B7E-971B-C991BEF72E60}" srcOrd="0" destOrd="0" presId="urn:microsoft.com/office/officeart/2005/8/layout/vList5"/>
    <dgm:cxn modelId="{60618065-2DDB-45BE-9F03-B1B41A031FAC}" srcId="{6AB3532F-662F-45CB-B834-73E4F50ED551}" destId="{5A6B9661-5C88-4C47-AACB-F72896DFEF0E}" srcOrd="2" destOrd="0" parTransId="{CE26F394-0035-4EDB-A0CC-9703CD7CA65F}" sibTransId="{8F0434C2-7D25-4415-B88D-4FB7FB79CABB}"/>
    <dgm:cxn modelId="{9123116F-5A59-4555-BE61-B3D3E6409E00}" type="presOf" srcId="{5A6B9661-5C88-4C47-AACB-F72896DFEF0E}" destId="{81D45018-7631-46CF-A9CC-16249E01FAC0}" srcOrd="0" destOrd="0" presId="urn:microsoft.com/office/officeart/2005/8/layout/vList5"/>
    <dgm:cxn modelId="{F0DE0274-AEB6-4CA3-A0F6-2930583B04D2}" srcId="{0BFB78BD-6C7B-4709-BF2D-CFAEA7D4F81A}" destId="{DCDFC415-A257-48EB-8ABB-D286FAE21803}" srcOrd="1" destOrd="0" parTransId="{C29DDEC4-0418-4379-ACF9-38FC93545D1C}" sibTransId="{BAF122E2-0917-44B8-8B23-4028668A2F77}"/>
    <dgm:cxn modelId="{AF1E0193-BFFD-4F20-AD5B-9E3FB3DCDBF5}" srcId="{0BFB78BD-6C7B-4709-BF2D-CFAEA7D4F81A}" destId="{0CCAF1EF-B480-4378-9A88-A9336195B4FA}" srcOrd="0" destOrd="0" parTransId="{F4872D32-A403-41E9-9914-857B03C57B9C}" sibTransId="{397B112B-9FA7-4363-A9B2-7C37B98B53D4}"/>
    <dgm:cxn modelId="{1B08E199-71C8-4EC8-8DAD-A4A6CFA565F6}" type="presOf" srcId="{0CCAF1EF-B480-4378-9A88-A9336195B4FA}" destId="{D162B2E2-14E4-4F09-AB67-14C0C9FC362C}" srcOrd="0" destOrd="0" presId="urn:microsoft.com/office/officeart/2005/8/layout/vList5"/>
    <dgm:cxn modelId="{E76F379F-40C5-4514-85AD-F09F995D9FAD}" srcId="{5A6B9661-5C88-4C47-AACB-F72896DFEF0E}" destId="{588C3EC1-8F2D-4DBA-9032-0A0C8CF8444C}" srcOrd="0" destOrd="0" parTransId="{71081843-FE2D-4DDE-A03F-D329F683A2F5}" sibTransId="{45B945CD-5D76-4236-BE41-D4D27C9E4F1C}"/>
    <dgm:cxn modelId="{F38EBEA8-FD7B-4893-A06A-DBC9757BD3B8}" type="presOf" srcId="{0BFB78BD-6C7B-4709-BF2D-CFAEA7D4F81A}" destId="{A4B10176-FB6D-44D5-B9A1-2980E5E91C13}" srcOrd="0" destOrd="0" presId="urn:microsoft.com/office/officeart/2005/8/layout/vList5"/>
    <dgm:cxn modelId="{086527B7-01BC-440F-876F-ED4BCBA634B4}" type="presOf" srcId="{95EBDA31-76A2-4471-9329-EA54B935045F}" destId="{A23A455F-0F36-40F7-8460-8CCA4DAFA002}" srcOrd="0" destOrd="0" presId="urn:microsoft.com/office/officeart/2005/8/layout/vList5"/>
    <dgm:cxn modelId="{CB9112C1-04B0-4548-A80E-43AB92CBD5CA}" srcId="{6AB3532F-662F-45CB-B834-73E4F50ED551}" destId="{91C95CDD-56A1-49AB-B61D-D0E986FBBFC6}" srcOrd="0" destOrd="0" parTransId="{0041233D-0D3E-4385-A323-F65D9584373F}" sibTransId="{BE7365EA-286F-480E-92A3-C3C2EB25E53D}"/>
    <dgm:cxn modelId="{3508D3CC-4FEA-4ACA-A01F-F8D49332CF49}" type="presOf" srcId="{9C2B07C5-72E7-4136-9F49-E7F11BF36FDD}" destId="{A23A455F-0F36-40F7-8460-8CCA4DAFA002}" srcOrd="0" destOrd="1" presId="urn:microsoft.com/office/officeart/2005/8/layout/vList5"/>
    <dgm:cxn modelId="{A73590DE-1C71-486F-97D8-C346956E705F}" type="presOf" srcId="{DCDFC415-A257-48EB-8ABB-D286FAE21803}" destId="{D162B2E2-14E4-4F09-AB67-14C0C9FC362C}" srcOrd="0" destOrd="1" presId="urn:microsoft.com/office/officeart/2005/8/layout/vList5"/>
    <dgm:cxn modelId="{AE436300-066B-47D8-8BE2-55D98273606E}" type="presParOf" srcId="{DC5DF06D-63BB-45FE-A6CE-3FC4CC8BACC9}" destId="{BAFDC5B1-03E1-4449-91EC-F1BC1BA11ADB}" srcOrd="0" destOrd="0" presId="urn:microsoft.com/office/officeart/2005/8/layout/vList5"/>
    <dgm:cxn modelId="{C480144B-AC0B-43CA-AF8B-945EA032E868}" type="presParOf" srcId="{BAFDC5B1-03E1-4449-91EC-F1BC1BA11ADB}" destId="{D5CD9204-A42A-4F8A-BA17-317AEC3D564E}" srcOrd="0" destOrd="0" presId="urn:microsoft.com/office/officeart/2005/8/layout/vList5"/>
    <dgm:cxn modelId="{B4D53AC3-CEBA-42AE-8620-DC47D653D630}" type="presParOf" srcId="{BAFDC5B1-03E1-4449-91EC-F1BC1BA11ADB}" destId="{A23A455F-0F36-40F7-8460-8CCA4DAFA002}" srcOrd="1" destOrd="0" presId="urn:microsoft.com/office/officeart/2005/8/layout/vList5"/>
    <dgm:cxn modelId="{CC11CBC9-D84C-4C52-816C-8F2EC1367EBD}" type="presParOf" srcId="{DC5DF06D-63BB-45FE-A6CE-3FC4CC8BACC9}" destId="{A324F21C-C125-46C6-9840-188407E8A3D7}" srcOrd="1" destOrd="0" presId="urn:microsoft.com/office/officeart/2005/8/layout/vList5"/>
    <dgm:cxn modelId="{775695F3-225D-47BB-8B2E-7851175B128E}" type="presParOf" srcId="{DC5DF06D-63BB-45FE-A6CE-3FC4CC8BACC9}" destId="{75E04488-B166-443E-BEFF-C69C35043DF8}" srcOrd="2" destOrd="0" presId="urn:microsoft.com/office/officeart/2005/8/layout/vList5"/>
    <dgm:cxn modelId="{BAD78D69-1E61-4AD7-AF59-9D42E6DA0282}" type="presParOf" srcId="{75E04488-B166-443E-BEFF-C69C35043DF8}" destId="{A4B10176-FB6D-44D5-B9A1-2980E5E91C13}" srcOrd="0" destOrd="0" presId="urn:microsoft.com/office/officeart/2005/8/layout/vList5"/>
    <dgm:cxn modelId="{1706ABBC-512C-4122-9469-301FDA7A44FB}" type="presParOf" srcId="{75E04488-B166-443E-BEFF-C69C35043DF8}" destId="{D162B2E2-14E4-4F09-AB67-14C0C9FC362C}" srcOrd="1" destOrd="0" presId="urn:microsoft.com/office/officeart/2005/8/layout/vList5"/>
    <dgm:cxn modelId="{4B040026-4F3C-4A35-A368-1F76C71E32F9}" type="presParOf" srcId="{DC5DF06D-63BB-45FE-A6CE-3FC4CC8BACC9}" destId="{1442D30C-FC57-482B-849C-FA74FAA6683D}" srcOrd="3" destOrd="0" presId="urn:microsoft.com/office/officeart/2005/8/layout/vList5"/>
    <dgm:cxn modelId="{A94762D0-B463-46B6-B4A5-EE2183C527F9}" type="presParOf" srcId="{DC5DF06D-63BB-45FE-A6CE-3FC4CC8BACC9}" destId="{F58E4C06-D457-4489-9328-8D58828F22DF}" srcOrd="4" destOrd="0" presId="urn:microsoft.com/office/officeart/2005/8/layout/vList5"/>
    <dgm:cxn modelId="{4CB63EFD-2411-4665-9819-900B0C966710}" type="presParOf" srcId="{F58E4C06-D457-4489-9328-8D58828F22DF}" destId="{81D45018-7631-46CF-A9CC-16249E01FAC0}" srcOrd="0" destOrd="0" presId="urn:microsoft.com/office/officeart/2005/8/layout/vList5"/>
    <dgm:cxn modelId="{04AE1196-8261-4ED2-9F47-7742F64DDCF6}" type="presParOf" srcId="{F58E4C06-D457-4489-9328-8D58828F22DF}" destId="{D0C1C5BB-881F-4B7E-971B-C991BEF72E60}"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10BBD381-C3C0-4972-8CA4-CB6DEF9C88A6}" type="doc">
      <dgm:prSet loTypeId="urn:microsoft.com/office/officeart/2005/8/layout/target3" loCatId="list" qsTypeId="urn:microsoft.com/office/officeart/2005/8/quickstyle/simple1" qsCatId="simple" csTypeId="urn:microsoft.com/office/officeart/2005/8/colors/colorful3" csCatId="colorful" phldr="1"/>
      <dgm:spPr/>
      <dgm:t>
        <a:bodyPr/>
        <a:lstStyle/>
        <a:p>
          <a:endParaRPr lang="zh-TW" altLang="en-US"/>
        </a:p>
      </dgm:t>
    </dgm:pt>
    <dgm:pt modelId="{5B95A869-08BA-4E49-A676-A20E456BE13D}">
      <dgm:prSet phldrT="[文字]" custT="1"/>
      <dgm:spPr/>
      <dgm:t>
        <a:bodyPr/>
        <a:lstStyle/>
        <a:p>
          <a:pPr algn="just">
            <a:lnSpc>
              <a:spcPct val="150000"/>
            </a:lnSpc>
          </a:pPr>
          <a:r>
            <a:rPr lang="zh-TW" altLang="en-US" sz="2000" dirty="0">
              <a:latin typeface="微軟正黑體" panose="020B0604030504040204" pitchFamily="34" charset="-120"/>
              <a:ea typeface="微軟正黑體" panose="020B0604030504040204" pitchFamily="34" charset="-120"/>
            </a:rPr>
            <a:t>訓練成績及格分發本局及所屬各機關服務，從事反制敵諜滲透、檢肅貪污、防制重大經濟及洗錢犯罪以及查緝毒品等國家調查官之工作。</a:t>
          </a:r>
        </a:p>
      </dgm:t>
    </dgm:pt>
    <dgm:pt modelId="{5EAE1E35-28EF-464D-868A-BAC89583CC45}" type="parTrans" cxnId="{F5F36080-0E6A-41E5-BBE1-441EC16DCE8A}">
      <dgm:prSet/>
      <dgm:spPr/>
      <dgm:t>
        <a:bodyPr/>
        <a:lstStyle/>
        <a:p>
          <a:endParaRPr lang="zh-TW" altLang="en-US"/>
        </a:p>
      </dgm:t>
    </dgm:pt>
    <dgm:pt modelId="{3CAAF77C-5D99-44B4-A180-5435913C4E71}" type="sibTrans" cxnId="{F5F36080-0E6A-41E5-BBE1-441EC16DCE8A}">
      <dgm:prSet/>
      <dgm:spPr/>
      <dgm:t>
        <a:bodyPr/>
        <a:lstStyle/>
        <a:p>
          <a:endParaRPr lang="zh-TW" altLang="en-US"/>
        </a:p>
      </dgm:t>
    </dgm:pt>
    <dgm:pt modelId="{D4E27156-4FBD-49CE-A8A9-69B2483C9066}">
      <dgm:prSet phldrT="[文字]" custT="1"/>
      <dgm:spPr/>
      <dgm:t>
        <a:bodyPr anchor="t"/>
        <a:lstStyle/>
        <a:p>
          <a:pPr algn="just">
            <a:lnSpc>
              <a:spcPct val="150000"/>
            </a:lnSpc>
          </a:pPr>
          <a:r>
            <a:rPr lang="zh-TW" altLang="en-US" sz="2000" dirty="0">
              <a:latin typeface="微軟正黑體" panose="020B0604030504040204" pitchFamily="34" charset="-120"/>
              <a:ea typeface="微軟正黑體" panose="020B0604030504040204" pitchFamily="34" charset="-120"/>
            </a:rPr>
            <a:t>本局鼓勵調查人員接受各項職務歷練，以豐厚完整調查工作資歷，故原則上新進調查人員須接受外勤第一線工作歷練，將自身專業運用於調查工作。</a:t>
          </a:r>
        </a:p>
      </dgm:t>
    </dgm:pt>
    <dgm:pt modelId="{3271E92B-4302-4F61-B3A1-C0831F1B784C}" type="parTrans" cxnId="{580F16CC-1932-42ED-ADE7-460979C27233}">
      <dgm:prSet/>
      <dgm:spPr/>
      <dgm:t>
        <a:bodyPr/>
        <a:lstStyle/>
        <a:p>
          <a:endParaRPr lang="zh-TW" altLang="en-US"/>
        </a:p>
      </dgm:t>
    </dgm:pt>
    <dgm:pt modelId="{11D7BAF8-ABF0-4F59-9F64-96A2B11C6227}" type="sibTrans" cxnId="{580F16CC-1932-42ED-ADE7-460979C27233}">
      <dgm:prSet/>
      <dgm:spPr/>
      <dgm:t>
        <a:bodyPr/>
        <a:lstStyle/>
        <a:p>
          <a:endParaRPr lang="zh-TW" altLang="en-US"/>
        </a:p>
      </dgm:t>
    </dgm:pt>
    <dgm:pt modelId="{7BF89348-DD83-40FA-94A5-6D832CD53838}">
      <dgm:prSet phldrT="[文字]" custT="1"/>
      <dgm:spPr/>
      <dgm:t>
        <a:bodyPr/>
        <a:lstStyle/>
        <a:p>
          <a:pPr algn="just">
            <a:lnSpc>
              <a:spcPct val="150000"/>
            </a:lnSpc>
          </a:pPr>
          <a:r>
            <a:rPr lang="zh-TW" altLang="en-US" sz="2000" dirty="0">
              <a:latin typeface="微軟正黑體" panose="020B0604030504040204" pitchFamily="34" charset="-120"/>
              <a:ea typeface="微軟正黑體" panose="020B0604030504040204" pitchFamily="34" charset="-120"/>
            </a:rPr>
            <a:t>資訊科學、電子科學、醫學</a:t>
          </a:r>
          <a:r>
            <a:rPr lang="en-US" altLang="en-US" sz="2000" dirty="0">
              <a:latin typeface="微軟正黑體" panose="020B0604030504040204" pitchFamily="34" charset="-120"/>
              <a:ea typeface="微軟正黑體" panose="020B0604030504040204" pitchFamily="34" charset="-120"/>
            </a:rPr>
            <a:t>/</a:t>
          </a:r>
          <a:r>
            <a:rPr lang="zh-TW" altLang="en-US" sz="2000" dirty="0">
              <a:latin typeface="微軟正黑體" panose="020B0604030504040204" pitchFamily="34" charset="-120"/>
              <a:ea typeface="微軟正黑體" panose="020B0604030504040204" pitchFamily="34" charset="-120"/>
            </a:rPr>
            <a:t>化學鑑識、營繕工程及調查工作組選試特殊語文之錄取人員，於外勤歷練後，應配合本局業務需要調任相關專業內勤單位服務，部分錄取人員可能於結業分發後直接派任相關專業內勤單位服務。</a:t>
          </a:r>
        </a:p>
      </dgm:t>
    </dgm:pt>
    <dgm:pt modelId="{7D038A5E-8B99-4738-B7D4-75731EBCEC2C}" type="parTrans" cxnId="{4D14B98F-1180-443C-A633-FF7B61BF4559}">
      <dgm:prSet/>
      <dgm:spPr/>
      <dgm:t>
        <a:bodyPr/>
        <a:lstStyle/>
        <a:p>
          <a:endParaRPr lang="zh-TW" altLang="en-US"/>
        </a:p>
      </dgm:t>
    </dgm:pt>
    <dgm:pt modelId="{27BF6A8A-1C3B-48B8-BE2D-D0E306B5BCD4}" type="sibTrans" cxnId="{4D14B98F-1180-443C-A633-FF7B61BF4559}">
      <dgm:prSet/>
      <dgm:spPr/>
      <dgm:t>
        <a:bodyPr/>
        <a:lstStyle/>
        <a:p>
          <a:endParaRPr lang="zh-TW" altLang="en-US"/>
        </a:p>
      </dgm:t>
    </dgm:pt>
    <dgm:pt modelId="{69CE2150-83D3-45DE-A276-7355F04DD54F}" type="pres">
      <dgm:prSet presAssocID="{10BBD381-C3C0-4972-8CA4-CB6DEF9C88A6}" presName="Name0" presStyleCnt="0">
        <dgm:presLayoutVars>
          <dgm:chMax val="7"/>
          <dgm:dir/>
          <dgm:animLvl val="lvl"/>
          <dgm:resizeHandles val="exact"/>
        </dgm:presLayoutVars>
      </dgm:prSet>
      <dgm:spPr/>
    </dgm:pt>
    <dgm:pt modelId="{62ED2FAE-4304-4A36-8C11-0CA84F11464E}" type="pres">
      <dgm:prSet presAssocID="{5B95A869-08BA-4E49-A676-A20E456BE13D}" presName="circle1" presStyleLbl="node1" presStyleIdx="0" presStyleCnt="3"/>
      <dgm:spPr/>
    </dgm:pt>
    <dgm:pt modelId="{468F135E-4905-43D2-A7F1-651930157E54}" type="pres">
      <dgm:prSet presAssocID="{5B95A869-08BA-4E49-A676-A20E456BE13D}" presName="space" presStyleCnt="0"/>
      <dgm:spPr/>
    </dgm:pt>
    <dgm:pt modelId="{A7865123-724E-4DCA-8DD3-1B2F0C42F369}" type="pres">
      <dgm:prSet presAssocID="{5B95A869-08BA-4E49-A676-A20E456BE13D}" presName="rect1" presStyleLbl="alignAcc1" presStyleIdx="0" presStyleCnt="3" custLinFactNeighborX="285" custLinFactNeighborY="-410"/>
      <dgm:spPr/>
    </dgm:pt>
    <dgm:pt modelId="{9DFFA3AB-CBAC-4924-B676-8A343E4B10B7}" type="pres">
      <dgm:prSet presAssocID="{D4E27156-4FBD-49CE-A8A9-69B2483C9066}" presName="vertSpace2" presStyleLbl="node1" presStyleIdx="0" presStyleCnt="3"/>
      <dgm:spPr/>
    </dgm:pt>
    <dgm:pt modelId="{A64A8B6F-226C-4B4C-9A35-559E9C3B143F}" type="pres">
      <dgm:prSet presAssocID="{D4E27156-4FBD-49CE-A8A9-69B2483C9066}" presName="circle2" presStyleLbl="node1" presStyleIdx="1" presStyleCnt="3"/>
      <dgm:spPr/>
    </dgm:pt>
    <dgm:pt modelId="{D66416A4-76B7-4728-B79F-DE775AFB3D3D}" type="pres">
      <dgm:prSet presAssocID="{D4E27156-4FBD-49CE-A8A9-69B2483C9066}" presName="rect2" presStyleLbl="alignAcc1" presStyleIdx="1" presStyleCnt="3" custScaleY="104500"/>
      <dgm:spPr/>
    </dgm:pt>
    <dgm:pt modelId="{4D4830D7-A161-4117-9A7E-66748B0562F4}" type="pres">
      <dgm:prSet presAssocID="{7BF89348-DD83-40FA-94A5-6D832CD53838}" presName="vertSpace3" presStyleLbl="node1" presStyleIdx="1" presStyleCnt="3"/>
      <dgm:spPr/>
    </dgm:pt>
    <dgm:pt modelId="{18D5611F-EA01-43B2-8AEB-4E4A3052C515}" type="pres">
      <dgm:prSet presAssocID="{7BF89348-DD83-40FA-94A5-6D832CD53838}" presName="circle3" presStyleLbl="node1" presStyleIdx="2" presStyleCnt="3"/>
      <dgm:spPr/>
    </dgm:pt>
    <dgm:pt modelId="{F1780448-F96A-487D-81A9-E045CBEA0E10}" type="pres">
      <dgm:prSet presAssocID="{7BF89348-DD83-40FA-94A5-6D832CD53838}" presName="rect3" presStyleLbl="alignAcc1" presStyleIdx="2" presStyleCnt="3" custScaleY="110000"/>
      <dgm:spPr/>
    </dgm:pt>
    <dgm:pt modelId="{12B55F41-5649-4C76-B561-E42C78A297AE}" type="pres">
      <dgm:prSet presAssocID="{5B95A869-08BA-4E49-A676-A20E456BE13D}" presName="rect1ParTxNoCh" presStyleLbl="alignAcc1" presStyleIdx="2" presStyleCnt="3">
        <dgm:presLayoutVars>
          <dgm:chMax val="1"/>
          <dgm:bulletEnabled val="1"/>
        </dgm:presLayoutVars>
      </dgm:prSet>
      <dgm:spPr/>
    </dgm:pt>
    <dgm:pt modelId="{210A0D09-AB14-4FE6-B91E-46A201DF62FD}" type="pres">
      <dgm:prSet presAssocID="{D4E27156-4FBD-49CE-A8A9-69B2483C9066}" presName="rect2ParTxNoCh" presStyleLbl="alignAcc1" presStyleIdx="2" presStyleCnt="3">
        <dgm:presLayoutVars>
          <dgm:chMax val="1"/>
          <dgm:bulletEnabled val="1"/>
        </dgm:presLayoutVars>
      </dgm:prSet>
      <dgm:spPr/>
    </dgm:pt>
    <dgm:pt modelId="{2BEDD181-F4C1-49B1-A001-398F17F77AA9}" type="pres">
      <dgm:prSet presAssocID="{7BF89348-DD83-40FA-94A5-6D832CD53838}" presName="rect3ParTxNoCh" presStyleLbl="alignAcc1" presStyleIdx="2" presStyleCnt="3">
        <dgm:presLayoutVars>
          <dgm:chMax val="1"/>
          <dgm:bulletEnabled val="1"/>
        </dgm:presLayoutVars>
      </dgm:prSet>
      <dgm:spPr/>
    </dgm:pt>
  </dgm:ptLst>
  <dgm:cxnLst>
    <dgm:cxn modelId="{1339BF2D-AB30-45EC-B6FE-F5823673137D}" type="presOf" srcId="{D4E27156-4FBD-49CE-A8A9-69B2483C9066}" destId="{D66416A4-76B7-4728-B79F-DE775AFB3D3D}" srcOrd="0" destOrd="0" presId="urn:microsoft.com/office/officeart/2005/8/layout/target3"/>
    <dgm:cxn modelId="{48921137-76AD-4B8F-BAE0-376CF58A1F1A}" type="presOf" srcId="{5B95A869-08BA-4E49-A676-A20E456BE13D}" destId="{A7865123-724E-4DCA-8DD3-1B2F0C42F369}" srcOrd="0" destOrd="0" presId="urn:microsoft.com/office/officeart/2005/8/layout/target3"/>
    <dgm:cxn modelId="{F5F36080-0E6A-41E5-BBE1-441EC16DCE8A}" srcId="{10BBD381-C3C0-4972-8CA4-CB6DEF9C88A6}" destId="{5B95A869-08BA-4E49-A676-A20E456BE13D}" srcOrd="0" destOrd="0" parTransId="{5EAE1E35-28EF-464D-868A-BAC89583CC45}" sibTransId="{3CAAF77C-5D99-44B4-A180-5435913C4E71}"/>
    <dgm:cxn modelId="{6FAF5B8E-7B92-4AAD-A6D5-0C839307548A}" type="presOf" srcId="{10BBD381-C3C0-4972-8CA4-CB6DEF9C88A6}" destId="{69CE2150-83D3-45DE-A276-7355F04DD54F}" srcOrd="0" destOrd="0" presId="urn:microsoft.com/office/officeart/2005/8/layout/target3"/>
    <dgm:cxn modelId="{4D14B98F-1180-443C-A633-FF7B61BF4559}" srcId="{10BBD381-C3C0-4972-8CA4-CB6DEF9C88A6}" destId="{7BF89348-DD83-40FA-94A5-6D832CD53838}" srcOrd="2" destOrd="0" parTransId="{7D038A5E-8B99-4738-B7D4-75731EBCEC2C}" sibTransId="{27BF6A8A-1C3B-48B8-BE2D-D0E306B5BCD4}"/>
    <dgm:cxn modelId="{B5E0F29F-4CE1-4440-8AA8-01CA3F7E48EC}" type="presOf" srcId="{D4E27156-4FBD-49CE-A8A9-69B2483C9066}" destId="{210A0D09-AB14-4FE6-B91E-46A201DF62FD}" srcOrd="1" destOrd="0" presId="urn:microsoft.com/office/officeart/2005/8/layout/target3"/>
    <dgm:cxn modelId="{DF43EABF-4969-40A4-8E64-189C1EC3B355}" type="presOf" srcId="{7BF89348-DD83-40FA-94A5-6D832CD53838}" destId="{F1780448-F96A-487D-81A9-E045CBEA0E10}" srcOrd="0" destOrd="0" presId="urn:microsoft.com/office/officeart/2005/8/layout/target3"/>
    <dgm:cxn modelId="{580F16CC-1932-42ED-ADE7-460979C27233}" srcId="{10BBD381-C3C0-4972-8CA4-CB6DEF9C88A6}" destId="{D4E27156-4FBD-49CE-A8A9-69B2483C9066}" srcOrd="1" destOrd="0" parTransId="{3271E92B-4302-4F61-B3A1-C0831F1B784C}" sibTransId="{11D7BAF8-ABF0-4F59-9F64-96A2B11C6227}"/>
    <dgm:cxn modelId="{BE9DE9F1-C8C9-4761-A4F6-A5707C2D7C5E}" type="presOf" srcId="{5B95A869-08BA-4E49-A676-A20E456BE13D}" destId="{12B55F41-5649-4C76-B561-E42C78A297AE}" srcOrd="1" destOrd="0" presId="urn:microsoft.com/office/officeart/2005/8/layout/target3"/>
    <dgm:cxn modelId="{6C7DDDF6-5BB9-4109-8ACD-8A92D7DFEE1C}" type="presOf" srcId="{7BF89348-DD83-40FA-94A5-6D832CD53838}" destId="{2BEDD181-F4C1-49B1-A001-398F17F77AA9}" srcOrd="1" destOrd="0" presId="urn:microsoft.com/office/officeart/2005/8/layout/target3"/>
    <dgm:cxn modelId="{E36016C4-1886-4F02-A821-23615B1740F3}" type="presParOf" srcId="{69CE2150-83D3-45DE-A276-7355F04DD54F}" destId="{62ED2FAE-4304-4A36-8C11-0CA84F11464E}" srcOrd="0" destOrd="0" presId="urn:microsoft.com/office/officeart/2005/8/layout/target3"/>
    <dgm:cxn modelId="{655F3318-3D53-4E4E-A6A9-3DF3DC53534E}" type="presParOf" srcId="{69CE2150-83D3-45DE-A276-7355F04DD54F}" destId="{468F135E-4905-43D2-A7F1-651930157E54}" srcOrd="1" destOrd="0" presId="urn:microsoft.com/office/officeart/2005/8/layout/target3"/>
    <dgm:cxn modelId="{706DDE5C-0DFA-451D-B2B9-3CA52109C09D}" type="presParOf" srcId="{69CE2150-83D3-45DE-A276-7355F04DD54F}" destId="{A7865123-724E-4DCA-8DD3-1B2F0C42F369}" srcOrd="2" destOrd="0" presId="urn:microsoft.com/office/officeart/2005/8/layout/target3"/>
    <dgm:cxn modelId="{328CA546-3259-41BC-AA06-8509F0205877}" type="presParOf" srcId="{69CE2150-83D3-45DE-A276-7355F04DD54F}" destId="{9DFFA3AB-CBAC-4924-B676-8A343E4B10B7}" srcOrd="3" destOrd="0" presId="urn:microsoft.com/office/officeart/2005/8/layout/target3"/>
    <dgm:cxn modelId="{AE41E4EE-287A-4480-9619-A5729D501414}" type="presParOf" srcId="{69CE2150-83D3-45DE-A276-7355F04DD54F}" destId="{A64A8B6F-226C-4B4C-9A35-559E9C3B143F}" srcOrd="4" destOrd="0" presId="urn:microsoft.com/office/officeart/2005/8/layout/target3"/>
    <dgm:cxn modelId="{95DB50F8-DDCD-452E-8408-7052B56BEF25}" type="presParOf" srcId="{69CE2150-83D3-45DE-A276-7355F04DD54F}" destId="{D66416A4-76B7-4728-B79F-DE775AFB3D3D}" srcOrd="5" destOrd="0" presId="urn:microsoft.com/office/officeart/2005/8/layout/target3"/>
    <dgm:cxn modelId="{EA06CCC3-8454-4E0E-8923-71603840CEFA}" type="presParOf" srcId="{69CE2150-83D3-45DE-A276-7355F04DD54F}" destId="{4D4830D7-A161-4117-9A7E-66748B0562F4}" srcOrd="6" destOrd="0" presId="urn:microsoft.com/office/officeart/2005/8/layout/target3"/>
    <dgm:cxn modelId="{89621E74-DA38-429F-B482-6E6CC250D1C2}" type="presParOf" srcId="{69CE2150-83D3-45DE-A276-7355F04DD54F}" destId="{18D5611F-EA01-43B2-8AEB-4E4A3052C515}" srcOrd="7" destOrd="0" presId="urn:microsoft.com/office/officeart/2005/8/layout/target3"/>
    <dgm:cxn modelId="{9C6300AE-CFA2-4DE7-9E46-5614BDFD24E4}" type="presParOf" srcId="{69CE2150-83D3-45DE-A276-7355F04DD54F}" destId="{F1780448-F96A-487D-81A9-E045CBEA0E10}" srcOrd="8" destOrd="0" presId="urn:microsoft.com/office/officeart/2005/8/layout/target3"/>
    <dgm:cxn modelId="{35515FED-50BF-45F1-9857-DD6E4B603567}" type="presParOf" srcId="{69CE2150-83D3-45DE-A276-7355F04DD54F}" destId="{12B55F41-5649-4C76-B561-E42C78A297AE}" srcOrd="9" destOrd="0" presId="urn:microsoft.com/office/officeart/2005/8/layout/target3"/>
    <dgm:cxn modelId="{39CF47BF-7FF7-4627-8B7F-A537EE91E96F}" type="presParOf" srcId="{69CE2150-83D3-45DE-A276-7355F04DD54F}" destId="{210A0D09-AB14-4FE6-B91E-46A201DF62FD}" srcOrd="10" destOrd="0" presId="urn:microsoft.com/office/officeart/2005/8/layout/target3"/>
    <dgm:cxn modelId="{C03AA52C-4AB3-4EAC-A9DC-BAA2B4DCF1B0}" type="presParOf" srcId="{69CE2150-83D3-45DE-A276-7355F04DD54F}" destId="{2BEDD181-F4C1-49B1-A001-398F17F77AA9}" srcOrd="11" destOrd="0" presId="urn:microsoft.com/office/officeart/2005/8/layout/targe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6CA31257-979A-4BAE-9876-5F5D685AB770}" type="doc">
      <dgm:prSet loTypeId="urn:microsoft.com/office/officeart/2005/8/layout/hierarchy3" loCatId="list" qsTypeId="urn:microsoft.com/office/officeart/2005/8/quickstyle/simple1#2" qsCatId="simple" csTypeId="urn:microsoft.com/office/officeart/2005/8/colors/accent5_1" csCatId="accent5" phldr="1"/>
      <dgm:spPr/>
      <dgm:t>
        <a:bodyPr/>
        <a:lstStyle/>
        <a:p>
          <a:endParaRPr lang="zh-TW" altLang="en-US"/>
        </a:p>
      </dgm:t>
    </dgm:pt>
    <dgm:pt modelId="{EFF2E745-2921-415B-A714-F349978F9646}">
      <dgm:prSet phldrT="[文字]" custT="1"/>
      <dgm:spPr/>
      <dgm:t>
        <a:bodyPr/>
        <a:lstStyle/>
        <a:p>
          <a:pPr algn="ctr"/>
          <a:r>
            <a:rPr lang="zh-TW" altLang="en-US" sz="2200" b="0" dirty="0">
              <a:effectLst/>
              <a:latin typeface="微軟正黑體" panose="020B0604030504040204" pitchFamily="34" charset="-120"/>
              <a:ea typeface="微軟正黑體" panose="020B0604030504040204" pitchFamily="34" charset="-120"/>
            </a:rPr>
            <a:t>報名</a:t>
          </a:r>
          <a:r>
            <a:rPr lang="en-US" altLang="zh-TW" sz="2200" b="0" dirty="0">
              <a:effectLst/>
              <a:latin typeface="微軟正黑體" panose="020B0604030504040204" pitchFamily="34" charset="-120"/>
              <a:ea typeface="微軟正黑體" panose="020B0604030504040204" pitchFamily="34" charset="-120"/>
            </a:rPr>
            <a:t>(</a:t>
          </a:r>
          <a:r>
            <a:rPr lang="zh-TW" altLang="en-US" sz="2200" b="0" dirty="0">
              <a:effectLst/>
              <a:latin typeface="微軟正黑體" panose="020B0604030504040204" pitchFamily="34" charset="-120"/>
              <a:ea typeface="微軟正黑體" panose="020B0604030504040204" pitchFamily="34" charset="-120"/>
            </a:rPr>
            <a:t>資格疑義</a:t>
          </a:r>
          <a:r>
            <a:rPr lang="en-US" altLang="zh-TW" sz="2200" b="0" dirty="0">
              <a:effectLst/>
              <a:latin typeface="微軟正黑體" panose="020B0604030504040204" pitchFamily="34" charset="-120"/>
              <a:ea typeface="微軟正黑體" panose="020B0604030504040204" pitchFamily="34" charset="-120"/>
            </a:rPr>
            <a:t>)</a:t>
          </a:r>
          <a:r>
            <a:rPr lang="zh-TW" altLang="en-US" sz="2200" b="0" dirty="0">
              <a:effectLst/>
              <a:latin typeface="微軟正黑體" panose="020B0604030504040204" pitchFamily="34" charset="-120"/>
              <a:ea typeface="微軟正黑體" panose="020B0604030504040204" pitchFamily="34" charset="-120"/>
            </a:rPr>
            <a:t>及</a:t>
          </a:r>
          <a:endParaRPr lang="en-US" altLang="zh-TW" sz="2200" b="0" dirty="0">
            <a:effectLst/>
            <a:latin typeface="微軟正黑體" panose="020B0604030504040204" pitchFamily="34" charset="-120"/>
            <a:ea typeface="微軟正黑體" panose="020B0604030504040204" pitchFamily="34" charset="-120"/>
          </a:endParaRPr>
        </a:p>
        <a:p>
          <a:pPr algn="ctr"/>
          <a:r>
            <a:rPr lang="zh-TW" altLang="en-US" sz="2200" b="0" dirty="0">
              <a:effectLst/>
              <a:latin typeface="微軟正黑體" panose="020B0604030504040204" pitchFamily="34" charset="-120"/>
              <a:ea typeface="微軟正黑體" panose="020B0604030504040204" pitchFamily="34" charset="-120"/>
            </a:rPr>
            <a:t>體格檢查等試務</a:t>
          </a:r>
        </a:p>
      </dgm:t>
    </dgm:pt>
    <dgm:pt modelId="{BE4D7C66-ACE2-4EAE-AE75-0BF29023EFC5}" type="parTrans" cxnId="{0D722FE9-D296-45DC-A747-708B84117C8C}">
      <dgm:prSet/>
      <dgm:spPr/>
      <dgm:t>
        <a:bodyPr/>
        <a:lstStyle/>
        <a:p>
          <a:endParaRPr lang="zh-TW" altLang="en-US"/>
        </a:p>
      </dgm:t>
    </dgm:pt>
    <dgm:pt modelId="{D132BA3E-8EC0-4400-AF56-7E0573F55714}" type="sibTrans" cxnId="{0D722FE9-D296-45DC-A747-708B84117C8C}">
      <dgm:prSet/>
      <dgm:spPr/>
      <dgm:t>
        <a:bodyPr/>
        <a:lstStyle/>
        <a:p>
          <a:endParaRPr lang="zh-TW" altLang="en-US"/>
        </a:p>
      </dgm:t>
    </dgm:pt>
    <dgm:pt modelId="{7083DD16-AD74-4391-B147-699C8601D37A}">
      <dgm:prSet phldrT="[文字]" custT="1"/>
      <dgm:spPr/>
      <dgm:t>
        <a:bodyPr/>
        <a:lstStyle/>
        <a:p>
          <a:r>
            <a:rPr lang="zh-TW" altLang="en-US" sz="2000" dirty="0">
              <a:latin typeface="微軟正黑體" panose="020B0604030504040204" pitchFamily="34" charset="-120"/>
              <a:ea typeface="微軟正黑體" panose="020B0604030504040204" pitchFamily="34" charset="-120"/>
            </a:rPr>
            <a:t>考選部特種考試司 </a:t>
          </a:r>
          <a:endParaRPr lang="en-US" altLang="zh-TW" sz="2000" dirty="0">
            <a:latin typeface="微軟正黑體" panose="020B0604030504040204" pitchFamily="34" charset="-120"/>
            <a:ea typeface="微軟正黑體" panose="020B0604030504040204" pitchFamily="34" charset="-120"/>
          </a:endParaRPr>
        </a:p>
        <a:p>
          <a:r>
            <a:rPr lang="en-US" altLang="zh-TW" sz="2000" dirty="0">
              <a:latin typeface="微軟正黑體" panose="020B0604030504040204" pitchFamily="34" charset="-120"/>
              <a:ea typeface="微軟正黑體" panose="020B0604030504040204" pitchFamily="34" charset="-120"/>
            </a:rPr>
            <a:t>02-22369188</a:t>
          </a:r>
          <a:r>
            <a:rPr lang="zh-TW" altLang="en-US" sz="2000" dirty="0">
              <a:latin typeface="微軟正黑體" panose="020B0604030504040204" pitchFamily="34" charset="-120"/>
              <a:ea typeface="微軟正黑體" panose="020B0604030504040204" pitchFamily="34" charset="-120"/>
            </a:rPr>
            <a:t>＃</a:t>
          </a:r>
          <a:r>
            <a:rPr lang="en-US" altLang="zh-TW" sz="2000" dirty="0">
              <a:latin typeface="微軟正黑體" panose="020B0604030504040204" pitchFamily="34" charset="-120"/>
              <a:ea typeface="微軟正黑體" panose="020B0604030504040204" pitchFamily="34" charset="-120"/>
            </a:rPr>
            <a:t>3741</a:t>
          </a:r>
          <a:endParaRPr lang="zh-TW" altLang="en-US" sz="2000" dirty="0">
            <a:latin typeface="微軟正黑體" panose="020B0604030504040204" pitchFamily="34" charset="-120"/>
            <a:ea typeface="微軟正黑體" panose="020B0604030504040204" pitchFamily="34" charset="-120"/>
          </a:endParaRPr>
        </a:p>
      </dgm:t>
    </dgm:pt>
    <dgm:pt modelId="{7538CA1E-497B-4954-8D51-665488BAC37F}" type="parTrans" cxnId="{6461BD72-CA7D-4310-8964-F2E4B7FABD0E}">
      <dgm:prSet/>
      <dgm:spPr/>
      <dgm:t>
        <a:bodyPr/>
        <a:lstStyle/>
        <a:p>
          <a:endParaRPr lang="zh-TW" altLang="en-US"/>
        </a:p>
      </dgm:t>
    </dgm:pt>
    <dgm:pt modelId="{EC6619CA-0FBF-4219-85D4-C54DE04C4B77}" type="sibTrans" cxnId="{6461BD72-CA7D-4310-8964-F2E4B7FABD0E}">
      <dgm:prSet/>
      <dgm:spPr/>
      <dgm:t>
        <a:bodyPr/>
        <a:lstStyle/>
        <a:p>
          <a:endParaRPr lang="zh-TW" altLang="en-US"/>
        </a:p>
      </dgm:t>
    </dgm:pt>
    <dgm:pt modelId="{FFE9C7C6-4C4E-451B-9725-6FDDCF210D93}">
      <dgm:prSet phldrT="[文字]" custT="1"/>
      <dgm:spPr/>
      <dgm:t>
        <a:bodyPr/>
        <a:lstStyle/>
        <a:p>
          <a:pPr algn="ctr"/>
          <a:r>
            <a:rPr lang="en-US" altLang="zh-TW" sz="2000" dirty="0">
              <a:solidFill>
                <a:schemeClr val="tx2">
                  <a:lumMod val="75000"/>
                </a:schemeClr>
              </a:solidFill>
              <a:latin typeface="微軟正黑體" panose="020B0604030504040204" pitchFamily="34" charset="-120"/>
              <a:ea typeface="微軟正黑體" panose="020B0604030504040204" pitchFamily="34" charset="-120"/>
              <a:hlinkClick xmlns:r="http://schemas.openxmlformats.org/officeDocument/2006/relationships" r:id="rId1"/>
            </a:rPr>
            <a:t>http://www.moex.gov.tw</a:t>
          </a:r>
          <a:endParaRPr lang="en-US" altLang="zh-TW" sz="2000" dirty="0">
            <a:solidFill>
              <a:schemeClr val="tx2">
                <a:lumMod val="75000"/>
              </a:schemeClr>
            </a:solidFill>
            <a:latin typeface="微軟正黑體" panose="020B0604030504040204" pitchFamily="34" charset="-120"/>
            <a:ea typeface="微軟正黑體" panose="020B0604030504040204" pitchFamily="34" charset="-120"/>
          </a:endParaRPr>
        </a:p>
        <a:p>
          <a:pPr algn="just"/>
          <a:r>
            <a:rPr lang="zh-TW" altLang="en-US" sz="1800" dirty="0">
              <a:latin typeface="微軟正黑體" panose="020B0604030504040204" pitchFamily="34" charset="-120"/>
              <a:ea typeface="微軟正黑體" panose="020B0604030504040204" pitchFamily="34" charset="-120"/>
            </a:rPr>
            <a:t>可查詢完整應考資訊、命題大綱、錄取率等歷史統計數據等</a:t>
          </a:r>
        </a:p>
      </dgm:t>
    </dgm:pt>
    <dgm:pt modelId="{F0BF2E1D-8F57-4A6F-8F16-370E455B7E2A}" type="parTrans" cxnId="{ECC8A95C-C205-4913-A990-F6310560B2E9}">
      <dgm:prSet/>
      <dgm:spPr/>
      <dgm:t>
        <a:bodyPr/>
        <a:lstStyle/>
        <a:p>
          <a:endParaRPr lang="zh-TW" altLang="en-US"/>
        </a:p>
      </dgm:t>
    </dgm:pt>
    <dgm:pt modelId="{201338DD-8DB0-4E31-B7FF-0FF09D7C809D}" type="sibTrans" cxnId="{ECC8A95C-C205-4913-A990-F6310560B2E9}">
      <dgm:prSet/>
      <dgm:spPr/>
      <dgm:t>
        <a:bodyPr/>
        <a:lstStyle/>
        <a:p>
          <a:endParaRPr lang="zh-TW" altLang="en-US"/>
        </a:p>
      </dgm:t>
    </dgm:pt>
    <dgm:pt modelId="{01D17139-3F0A-4D03-BD13-199779EBB906}">
      <dgm:prSet phldrT="[文字]" custT="1"/>
      <dgm:spPr/>
      <dgm:t>
        <a:bodyPr anchor="ctr"/>
        <a:lstStyle/>
        <a:p>
          <a:pPr algn="ctr">
            <a:lnSpc>
              <a:spcPct val="100000"/>
            </a:lnSpc>
          </a:pPr>
          <a:r>
            <a:rPr lang="zh-TW" altLang="en-US" sz="2400" b="0" dirty="0">
              <a:effectLst/>
              <a:latin typeface="微軟正黑體" panose="020B0604030504040204" pitchFamily="34" charset="-120"/>
              <a:ea typeface="微軟正黑體" panose="020B0604030504040204" pitchFamily="34" charset="-120"/>
            </a:rPr>
            <a:t>考試及格人員分發、任用等</a:t>
          </a:r>
        </a:p>
      </dgm:t>
    </dgm:pt>
    <dgm:pt modelId="{8522A7B3-0DD2-4367-B932-96FCFE6B454C}" type="parTrans" cxnId="{91A06870-1CEA-448A-9F87-20BBCBCE22EC}">
      <dgm:prSet/>
      <dgm:spPr/>
      <dgm:t>
        <a:bodyPr/>
        <a:lstStyle/>
        <a:p>
          <a:endParaRPr lang="zh-TW" altLang="en-US"/>
        </a:p>
      </dgm:t>
    </dgm:pt>
    <dgm:pt modelId="{9E0827A1-361A-40DE-8A11-CB2D18D11A97}" type="sibTrans" cxnId="{91A06870-1CEA-448A-9F87-20BBCBCE22EC}">
      <dgm:prSet/>
      <dgm:spPr/>
      <dgm:t>
        <a:bodyPr/>
        <a:lstStyle/>
        <a:p>
          <a:endParaRPr lang="zh-TW" altLang="en-US"/>
        </a:p>
      </dgm:t>
    </dgm:pt>
    <dgm:pt modelId="{38284E3E-510F-4287-8296-21183863B7AC}">
      <dgm:prSet phldrT="[文字]" custT="1"/>
      <dgm:spPr/>
      <dgm:t>
        <a:bodyPr/>
        <a:lstStyle/>
        <a:p>
          <a:pPr algn="ctr"/>
          <a:r>
            <a:rPr lang="zh-TW" altLang="en-US" sz="2000" dirty="0">
              <a:latin typeface="微軟正黑體" panose="020B0604030504040204" pitchFamily="34" charset="-120"/>
              <a:ea typeface="微軟正黑體" panose="020B0604030504040204" pitchFamily="34" charset="-120"/>
            </a:rPr>
            <a:t>法務部調查局人事室</a:t>
          </a:r>
          <a:endParaRPr lang="en-US" altLang="zh-TW" sz="2000" dirty="0">
            <a:latin typeface="微軟正黑體" panose="020B0604030504040204" pitchFamily="34" charset="-120"/>
            <a:ea typeface="微軟正黑體" panose="020B0604030504040204" pitchFamily="34" charset="-120"/>
          </a:endParaRPr>
        </a:p>
        <a:p>
          <a:pPr algn="ctr"/>
          <a:r>
            <a:rPr lang="en-US" altLang="zh-TW" sz="2000" dirty="0">
              <a:latin typeface="微軟正黑體" panose="020B0604030504040204" pitchFamily="34" charset="-120"/>
              <a:ea typeface="微軟正黑體" panose="020B0604030504040204" pitchFamily="34" charset="-120"/>
            </a:rPr>
            <a:t>02-29112241#2416</a:t>
          </a:r>
          <a:endParaRPr lang="zh-TW" altLang="en-US" sz="2000" dirty="0">
            <a:latin typeface="微軟正黑體" panose="020B0604030504040204" pitchFamily="34" charset="-120"/>
            <a:ea typeface="微軟正黑體" panose="020B0604030504040204" pitchFamily="34" charset="-120"/>
          </a:endParaRPr>
        </a:p>
      </dgm:t>
    </dgm:pt>
    <dgm:pt modelId="{2BD1A9B2-6B9A-486C-85F5-6CC9ADA11470}" type="parTrans" cxnId="{2F97822D-9CFD-4930-8D1B-3826012E3F12}">
      <dgm:prSet/>
      <dgm:spPr/>
      <dgm:t>
        <a:bodyPr/>
        <a:lstStyle/>
        <a:p>
          <a:endParaRPr lang="zh-TW" altLang="en-US"/>
        </a:p>
      </dgm:t>
    </dgm:pt>
    <dgm:pt modelId="{10B8DB79-A58B-4311-A3A1-0A1A8FBD0188}" type="sibTrans" cxnId="{2F97822D-9CFD-4930-8D1B-3826012E3F12}">
      <dgm:prSet/>
      <dgm:spPr/>
      <dgm:t>
        <a:bodyPr/>
        <a:lstStyle/>
        <a:p>
          <a:endParaRPr lang="zh-TW" altLang="en-US"/>
        </a:p>
      </dgm:t>
    </dgm:pt>
    <dgm:pt modelId="{3AD5C209-17BD-470A-A870-F9A99FECCC64}">
      <dgm:prSet phldrT="[文字]" custT="1"/>
      <dgm:spPr/>
      <dgm:t>
        <a:bodyPr/>
        <a:lstStyle/>
        <a:p>
          <a:pPr algn="ctr"/>
          <a:r>
            <a:rPr lang="en-US" altLang="zh-TW" sz="2000" dirty="0">
              <a:latin typeface="微軟正黑體" panose="020B0604030504040204" pitchFamily="34" charset="-120"/>
              <a:ea typeface="微軟正黑體" panose="020B0604030504040204" pitchFamily="34" charset="-120"/>
              <a:hlinkClick xmlns:r="http://schemas.openxmlformats.org/officeDocument/2006/relationships" r:id="rId2"/>
            </a:rPr>
            <a:t>http://www.mjib.gov.tw</a:t>
          </a:r>
          <a:endParaRPr lang="en-US" altLang="zh-TW" sz="2000" dirty="0">
            <a:latin typeface="微軟正黑體" panose="020B0604030504040204" pitchFamily="34" charset="-120"/>
            <a:ea typeface="微軟正黑體" panose="020B0604030504040204" pitchFamily="34" charset="-120"/>
          </a:endParaRPr>
        </a:p>
        <a:p>
          <a:pPr algn="just" hangingPunct="0"/>
          <a:r>
            <a:rPr lang="zh-TW" altLang="en-US" sz="1800" dirty="0">
              <a:latin typeface="微軟正黑體" panose="020B0604030504040204" pitchFamily="34" charset="-120"/>
              <a:ea typeface="微軟正黑體" panose="020B0604030504040204" pitchFamily="34" charset="-120"/>
            </a:rPr>
            <a:t>可查詢本局各項工作職掌、工作內容</a:t>
          </a:r>
          <a:r>
            <a:rPr lang="en-US" altLang="zh-TW" sz="1800" dirty="0">
              <a:latin typeface="微軟正黑體" panose="020B0604030504040204" pitchFamily="34" charset="-120"/>
              <a:ea typeface="微軟正黑體" panose="020B0604030504040204" pitchFamily="34" charset="-120"/>
            </a:rPr>
            <a:t>Q&amp;A</a:t>
          </a:r>
          <a:r>
            <a:rPr lang="zh-TW" altLang="en-US" sz="1800" dirty="0">
              <a:latin typeface="微軟正黑體" panose="020B0604030504040204" pitchFamily="34" charset="-120"/>
              <a:ea typeface="微軟正黑體" panose="020B0604030504040204" pitchFamily="34" charset="-120"/>
            </a:rPr>
            <a:t>、基本應考資訊等</a:t>
          </a:r>
        </a:p>
      </dgm:t>
    </dgm:pt>
    <dgm:pt modelId="{53EEC4B0-E734-4619-8C5B-6970E6E7CC0C}" type="parTrans" cxnId="{811680B7-F3E6-4B8C-9F18-BC493DFFA969}">
      <dgm:prSet/>
      <dgm:spPr/>
      <dgm:t>
        <a:bodyPr/>
        <a:lstStyle/>
        <a:p>
          <a:endParaRPr lang="zh-TW" altLang="en-US"/>
        </a:p>
      </dgm:t>
    </dgm:pt>
    <dgm:pt modelId="{AB8D4481-8F16-4D04-B24D-60E6FD43425D}" type="sibTrans" cxnId="{811680B7-F3E6-4B8C-9F18-BC493DFFA969}">
      <dgm:prSet/>
      <dgm:spPr/>
      <dgm:t>
        <a:bodyPr/>
        <a:lstStyle/>
        <a:p>
          <a:endParaRPr lang="zh-TW" altLang="en-US"/>
        </a:p>
      </dgm:t>
    </dgm:pt>
    <dgm:pt modelId="{ED93FF47-35AF-419D-A125-462E1213F584}">
      <dgm:prSet phldrT="[文字]" custT="1"/>
      <dgm:spPr/>
      <dgm:t>
        <a:bodyPr/>
        <a:lstStyle/>
        <a:p>
          <a:r>
            <a:rPr lang="zh-TW" altLang="en-US" sz="2400" b="0" dirty="0">
              <a:effectLst/>
              <a:latin typeface="微軟正黑體" panose="020B0604030504040204" pitchFamily="34" charset="-120"/>
              <a:ea typeface="微軟正黑體" panose="020B0604030504040204" pitchFamily="34" charset="-120"/>
            </a:rPr>
            <a:t>訓練及保留錄取資格</a:t>
          </a:r>
        </a:p>
      </dgm:t>
    </dgm:pt>
    <dgm:pt modelId="{DD7B94AC-DB53-48BF-9F03-F55D76D66CD1}" type="parTrans" cxnId="{74543295-F310-4B8D-8F9A-9679BE5751EA}">
      <dgm:prSet/>
      <dgm:spPr/>
      <dgm:t>
        <a:bodyPr/>
        <a:lstStyle/>
        <a:p>
          <a:endParaRPr lang="zh-TW" altLang="en-US"/>
        </a:p>
      </dgm:t>
    </dgm:pt>
    <dgm:pt modelId="{B53C00D7-BF73-4A43-BC6C-64B9E2A6CDE9}" type="sibTrans" cxnId="{74543295-F310-4B8D-8F9A-9679BE5751EA}">
      <dgm:prSet/>
      <dgm:spPr/>
      <dgm:t>
        <a:bodyPr/>
        <a:lstStyle/>
        <a:p>
          <a:endParaRPr lang="zh-TW" altLang="en-US"/>
        </a:p>
      </dgm:t>
    </dgm:pt>
    <dgm:pt modelId="{DD2E0C44-A0E7-4350-ACFA-D21F6AE3B69D}">
      <dgm:prSet phldrT="[文字]" custT="1"/>
      <dgm:spPr/>
      <dgm:t>
        <a:bodyPr/>
        <a:lstStyle/>
        <a:p>
          <a:pPr algn="ctr"/>
          <a:r>
            <a:rPr lang="zh-TW" altLang="en-US" sz="1800" dirty="0">
              <a:latin typeface="微軟正黑體" panose="020B0604030504040204" pitchFamily="34" charset="-120"/>
              <a:ea typeface="微軟正黑體" panose="020B0604030504040204" pitchFamily="34" charset="-120"/>
            </a:rPr>
            <a:t>公務人員保障</a:t>
          </a:r>
          <a:endParaRPr lang="en-US" altLang="zh-TW" sz="1800" dirty="0">
            <a:latin typeface="微軟正黑體" panose="020B0604030504040204" pitchFamily="34" charset="-120"/>
            <a:ea typeface="微軟正黑體" panose="020B0604030504040204" pitchFamily="34" charset="-120"/>
          </a:endParaRPr>
        </a:p>
        <a:p>
          <a:pPr algn="ctr"/>
          <a:r>
            <a:rPr lang="zh-TW" altLang="en-US" sz="1800" dirty="0">
              <a:latin typeface="微軟正黑體" panose="020B0604030504040204" pitchFamily="34" charset="-120"/>
              <a:ea typeface="微軟正黑體" panose="020B0604030504040204" pitchFamily="34" charset="-120"/>
            </a:rPr>
            <a:t>暨培訓委員會</a:t>
          </a:r>
          <a:endParaRPr lang="en-US" altLang="zh-TW" sz="1800" dirty="0">
            <a:latin typeface="微軟正黑體" panose="020B0604030504040204" pitchFamily="34" charset="-120"/>
            <a:ea typeface="微軟正黑體" panose="020B0604030504040204" pitchFamily="34" charset="-120"/>
          </a:endParaRPr>
        </a:p>
        <a:p>
          <a:pPr algn="ctr"/>
          <a:r>
            <a:rPr lang="en-US" altLang="zh-TW" sz="2000" dirty="0">
              <a:latin typeface="微軟正黑體" panose="020B0604030504040204" pitchFamily="34" charset="-120"/>
              <a:ea typeface="微軟正黑體" panose="020B0604030504040204" pitchFamily="34" charset="-120"/>
            </a:rPr>
            <a:t>02-82367113</a:t>
          </a:r>
          <a:endParaRPr lang="zh-TW" altLang="en-US" sz="2000" dirty="0">
            <a:latin typeface="微軟正黑體" panose="020B0604030504040204" pitchFamily="34" charset="-120"/>
            <a:ea typeface="微軟正黑體" panose="020B0604030504040204" pitchFamily="34" charset="-120"/>
          </a:endParaRPr>
        </a:p>
      </dgm:t>
    </dgm:pt>
    <dgm:pt modelId="{F23B6149-013F-4310-AD7B-CEFD84BF115C}" type="parTrans" cxnId="{08459F3D-893A-473B-AF11-D1F1A09343E1}">
      <dgm:prSet/>
      <dgm:spPr/>
      <dgm:t>
        <a:bodyPr/>
        <a:lstStyle/>
        <a:p>
          <a:endParaRPr lang="zh-TW" altLang="en-US"/>
        </a:p>
      </dgm:t>
    </dgm:pt>
    <dgm:pt modelId="{4123B37E-A077-4C96-BF54-29454B5CF1D1}" type="sibTrans" cxnId="{08459F3D-893A-473B-AF11-D1F1A09343E1}">
      <dgm:prSet/>
      <dgm:spPr/>
      <dgm:t>
        <a:bodyPr/>
        <a:lstStyle/>
        <a:p>
          <a:endParaRPr lang="zh-TW" altLang="en-US"/>
        </a:p>
      </dgm:t>
    </dgm:pt>
    <dgm:pt modelId="{99E5A7F8-CCF2-4F8A-8DA9-E2FD994D831A}">
      <dgm:prSet phldrT="[文字]" custT="1"/>
      <dgm:spPr/>
      <dgm:t>
        <a:bodyPr/>
        <a:lstStyle/>
        <a:p>
          <a:pPr algn="just"/>
          <a:r>
            <a:rPr lang="en-US" altLang="zh-TW" sz="1800" dirty="0">
              <a:latin typeface="微軟正黑體" panose="020B0604030504040204" pitchFamily="34" charset="-120"/>
              <a:ea typeface="微軟正黑體" panose="020B0604030504040204" pitchFamily="34" charset="-120"/>
              <a:hlinkClick xmlns:r="http://schemas.openxmlformats.org/officeDocument/2006/relationships" r:id="rId3"/>
            </a:rPr>
            <a:t>http://www.csptc.gov.tw</a:t>
          </a:r>
          <a:endParaRPr lang="en-US" altLang="zh-TW" sz="1800" dirty="0">
            <a:latin typeface="微軟正黑體" panose="020B0604030504040204" pitchFamily="34" charset="-120"/>
            <a:ea typeface="微軟正黑體" panose="020B0604030504040204" pitchFamily="34" charset="-120"/>
          </a:endParaRPr>
        </a:p>
        <a:p>
          <a:pPr algn="just"/>
          <a:r>
            <a:rPr lang="zh-TW" altLang="en-US" sz="1800" dirty="0">
              <a:latin typeface="微軟正黑體" panose="020B0604030504040204" pitchFamily="34" charset="-120"/>
              <a:ea typeface="微軟正黑體" panose="020B0604030504040204" pitchFamily="34" charset="-120"/>
            </a:rPr>
            <a:t>可下載本考試錄取人員訓練計畫、申請保留表格等</a:t>
          </a:r>
        </a:p>
      </dgm:t>
    </dgm:pt>
    <dgm:pt modelId="{63639431-C78B-4203-B627-E8E5050F4BC2}" type="parTrans" cxnId="{789A6903-7CD2-45A8-9B20-BA6FACF6E068}">
      <dgm:prSet/>
      <dgm:spPr/>
      <dgm:t>
        <a:bodyPr/>
        <a:lstStyle/>
        <a:p>
          <a:endParaRPr lang="zh-TW" altLang="en-US"/>
        </a:p>
      </dgm:t>
    </dgm:pt>
    <dgm:pt modelId="{58C46C23-E7F5-49E1-8F5F-86A4D04A87C9}" type="sibTrans" cxnId="{789A6903-7CD2-45A8-9B20-BA6FACF6E068}">
      <dgm:prSet/>
      <dgm:spPr/>
      <dgm:t>
        <a:bodyPr/>
        <a:lstStyle/>
        <a:p>
          <a:endParaRPr lang="zh-TW" altLang="en-US"/>
        </a:p>
      </dgm:t>
    </dgm:pt>
    <dgm:pt modelId="{755AE99B-28BB-4EB5-9CCB-05551FC37E7F}" type="pres">
      <dgm:prSet presAssocID="{6CA31257-979A-4BAE-9876-5F5D685AB770}" presName="diagram" presStyleCnt="0">
        <dgm:presLayoutVars>
          <dgm:chPref val="1"/>
          <dgm:dir/>
          <dgm:animOne val="branch"/>
          <dgm:animLvl val="lvl"/>
          <dgm:resizeHandles/>
        </dgm:presLayoutVars>
      </dgm:prSet>
      <dgm:spPr/>
    </dgm:pt>
    <dgm:pt modelId="{2EB7B8D1-789B-4CE2-B9B7-42934F8AFCE3}" type="pres">
      <dgm:prSet presAssocID="{EFF2E745-2921-415B-A714-F349978F9646}" presName="root" presStyleCnt="0"/>
      <dgm:spPr/>
    </dgm:pt>
    <dgm:pt modelId="{20CB9DA2-C373-463C-A975-24BCD618836C}" type="pres">
      <dgm:prSet presAssocID="{EFF2E745-2921-415B-A714-F349978F9646}" presName="rootComposite" presStyleCnt="0"/>
      <dgm:spPr/>
    </dgm:pt>
    <dgm:pt modelId="{5578DD4F-C4C6-4AC3-9F03-2AEB19B0797E}" type="pres">
      <dgm:prSet presAssocID="{EFF2E745-2921-415B-A714-F349978F9646}" presName="rootText" presStyleLbl="node1" presStyleIdx="0" presStyleCnt="3" custScaleX="107741" custLinFactNeighborX="-87" custLinFactNeighborY="-40587"/>
      <dgm:spPr/>
    </dgm:pt>
    <dgm:pt modelId="{84683365-A7B8-4DDE-990B-E3650FD46C78}" type="pres">
      <dgm:prSet presAssocID="{EFF2E745-2921-415B-A714-F349978F9646}" presName="rootConnector" presStyleLbl="node1" presStyleIdx="0" presStyleCnt="3"/>
      <dgm:spPr/>
    </dgm:pt>
    <dgm:pt modelId="{ABE29FD2-BD46-422E-A08A-0A2D4DFFFD7C}" type="pres">
      <dgm:prSet presAssocID="{EFF2E745-2921-415B-A714-F349978F9646}" presName="childShape" presStyleCnt="0"/>
      <dgm:spPr/>
    </dgm:pt>
    <dgm:pt modelId="{615EE9D9-6412-44F2-9199-4E9F144DD18C}" type="pres">
      <dgm:prSet presAssocID="{7538CA1E-497B-4954-8D51-665488BAC37F}" presName="Name13" presStyleLbl="parChTrans1D2" presStyleIdx="0" presStyleCnt="6"/>
      <dgm:spPr/>
    </dgm:pt>
    <dgm:pt modelId="{77DFDA85-511A-4308-A49E-E1C721B11884}" type="pres">
      <dgm:prSet presAssocID="{7083DD16-AD74-4391-B147-699C8601D37A}" presName="childText" presStyleLbl="bgAcc1" presStyleIdx="0" presStyleCnt="6" custScaleX="163591" custScaleY="93510" custLinFactNeighborX="1993" custLinFactNeighborY="-29320">
        <dgm:presLayoutVars>
          <dgm:bulletEnabled val="1"/>
        </dgm:presLayoutVars>
      </dgm:prSet>
      <dgm:spPr/>
    </dgm:pt>
    <dgm:pt modelId="{EF93B473-DC64-4985-8FBB-277C3C4157CB}" type="pres">
      <dgm:prSet presAssocID="{F0BF2E1D-8F57-4A6F-8F16-370E455B7E2A}" presName="Name13" presStyleLbl="parChTrans1D2" presStyleIdx="1" presStyleCnt="6"/>
      <dgm:spPr/>
    </dgm:pt>
    <dgm:pt modelId="{7294A8A6-D8D8-4373-8DA5-57D4EF26649C}" type="pres">
      <dgm:prSet presAssocID="{FFE9C7C6-4C4E-451B-9725-6FDDCF210D93}" presName="childText" presStyleLbl="bgAcc1" presStyleIdx="1" presStyleCnt="6" custScaleX="183718" custScaleY="133131" custLinFactNeighborX="400" custLinFactNeighborY="-23768">
        <dgm:presLayoutVars>
          <dgm:bulletEnabled val="1"/>
        </dgm:presLayoutVars>
      </dgm:prSet>
      <dgm:spPr/>
    </dgm:pt>
    <dgm:pt modelId="{1D97F1C9-BF4C-4791-9417-5CBF70603787}" type="pres">
      <dgm:prSet presAssocID="{01D17139-3F0A-4D03-BD13-199779EBB906}" presName="root" presStyleCnt="0"/>
      <dgm:spPr/>
    </dgm:pt>
    <dgm:pt modelId="{0D7D4399-54ED-4A96-ABCA-D91426F5BB50}" type="pres">
      <dgm:prSet presAssocID="{01D17139-3F0A-4D03-BD13-199779EBB906}" presName="rootComposite" presStyleCnt="0"/>
      <dgm:spPr/>
    </dgm:pt>
    <dgm:pt modelId="{5F57A762-3B17-4E15-8D3E-65CB2720F45A}" type="pres">
      <dgm:prSet presAssocID="{01D17139-3F0A-4D03-BD13-199779EBB906}" presName="rootText" presStyleLbl="node1" presStyleIdx="1" presStyleCnt="3" custScaleX="121545" custLinFactNeighborX="-308" custLinFactNeighborY="-34776"/>
      <dgm:spPr/>
    </dgm:pt>
    <dgm:pt modelId="{8D81BA64-95B6-4429-9770-2D1E80082BD5}" type="pres">
      <dgm:prSet presAssocID="{01D17139-3F0A-4D03-BD13-199779EBB906}" presName="rootConnector" presStyleLbl="node1" presStyleIdx="1" presStyleCnt="3"/>
      <dgm:spPr/>
    </dgm:pt>
    <dgm:pt modelId="{7A0F5972-BC8C-462A-AFA0-FCD90537FE58}" type="pres">
      <dgm:prSet presAssocID="{01D17139-3F0A-4D03-BD13-199779EBB906}" presName="childShape" presStyleCnt="0"/>
      <dgm:spPr/>
    </dgm:pt>
    <dgm:pt modelId="{A0FF943C-9E8E-49BE-A511-48346C8D7BCF}" type="pres">
      <dgm:prSet presAssocID="{2BD1A9B2-6B9A-486C-85F5-6CC9ADA11470}" presName="Name13" presStyleLbl="parChTrans1D2" presStyleIdx="2" presStyleCnt="6"/>
      <dgm:spPr/>
    </dgm:pt>
    <dgm:pt modelId="{1E339F3F-0305-4579-93CA-AB314539112C}" type="pres">
      <dgm:prSet presAssocID="{38284E3E-510F-4287-8296-21183863B7AC}" presName="childText" presStyleLbl="bgAcc1" presStyleIdx="2" presStyleCnt="6" custScaleX="155736" custScaleY="95648" custLinFactNeighborX="2666" custLinFactNeighborY="-35168">
        <dgm:presLayoutVars>
          <dgm:bulletEnabled val="1"/>
        </dgm:presLayoutVars>
      </dgm:prSet>
      <dgm:spPr/>
    </dgm:pt>
    <dgm:pt modelId="{9418F370-8134-4469-A475-B479461593A1}" type="pres">
      <dgm:prSet presAssocID="{53EEC4B0-E734-4619-8C5B-6970E6E7CC0C}" presName="Name13" presStyleLbl="parChTrans1D2" presStyleIdx="3" presStyleCnt="6"/>
      <dgm:spPr/>
    </dgm:pt>
    <dgm:pt modelId="{F9A8FB40-06CD-45B6-884B-5E46B8EB03AE}" type="pres">
      <dgm:prSet presAssocID="{3AD5C209-17BD-470A-A870-F9A99FECCC64}" presName="childText" presStyleLbl="bgAcc1" presStyleIdx="3" presStyleCnt="6" custScaleX="178213" custScaleY="129154" custLinFactNeighborX="-989" custLinFactNeighborY="-27163">
        <dgm:presLayoutVars>
          <dgm:bulletEnabled val="1"/>
        </dgm:presLayoutVars>
      </dgm:prSet>
      <dgm:spPr/>
    </dgm:pt>
    <dgm:pt modelId="{8707AB35-A66E-48EB-9BED-3B82B6AF6F33}" type="pres">
      <dgm:prSet presAssocID="{ED93FF47-35AF-419D-A125-462E1213F584}" presName="root" presStyleCnt="0"/>
      <dgm:spPr/>
    </dgm:pt>
    <dgm:pt modelId="{9FEE618E-E997-4090-857D-2313FB79ABED}" type="pres">
      <dgm:prSet presAssocID="{ED93FF47-35AF-419D-A125-462E1213F584}" presName="rootComposite" presStyleCnt="0"/>
      <dgm:spPr/>
    </dgm:pt>
    <dgm:pt modelId="{B3EBEA12-7219-4199-97A9-409D3F64339A}" type="pres">
      <dgm:prSet presAssocID="{ED93FF47-35AF-419D-A125-462E1213F584}" presName="rootText" presStyleLbl="node1" presStyleIdx="2" presStyleCnt="3" custScaleX="126799" custLinFactNeighborX="-87" custLinFactNeighborY="-40587"/>
      <dgm:spPr/>
    </dgm:pt>
    <dgm:pt modelId="{508BB0F8-A7D0-4090-98E6-FD4E36EC8284}" type="pres">
      <dgm:prSet presAssocID="{ED93FF47-35AF-419D-A125-462E1213F584}" presName="rootConnector" presStyleLbl="node1" presStyleIdx="2" presStyleCnt="3"/>
      <dgm:spPr/>
    </dgm:pt>
    <dgm:pt modelId="{FADF264F-06AA-4708-8D91-4BAFDCF11C8A}" type="pres">
      <dgm:prSet presAssocID="{ED93FF47-35AF-419D-A125-462E1213F584}" presName="childShape" presStyleCnt="0"/>
      <dgm:spPr/>
    </dgm:pt>
    <dgm:pt modelId="{946EE69B-7655-4E62-A785-D153932BA6B6}" type="pres">
      <dgm:prSet presAssocID="{F23B6149-013F-4310-AD7B-CEFD84BF115C}" presName="Name13" presStyleLbl="parChTrans1D2" presStyleIdx="4" presStyleCnt="6"/>
      <dgm:spPr/>
    </dgm:pt>
    <dgm:pt modelId="{E022BFBE-648B-4714-970E-AF5335F07ECA}" type="pres">
      <dgm:prSet presAssocID="{DD2E0C44-A0E7-4350-ACFA-D21F6AE3B69D}" presName="childText" presStyleLbl="bgAcc1" presStyleIdx="4" presStyleCnt="6" custScaleX="148503" custScaleY="131372" custLinFactNeighborX="-2122" custLinFactNeighborY="-41016">
        <dgm:presLayoutVars>
          <dgm:bulletEnabled val="1"/>
        </dgm:presLayoutVars>
      </dgm:prSet>
      <dgm:spPr/>
    </dgm:pt>
    <dgm:pt modelId="{C1902155-F13E-45BC-ACF4-E878190C62E5}" type="pres">
      <dgm:prSet presAssocID="{63639431-C78B-4203-B627-E8E5050F4BC2}" presName="Name13" presStyleLbl="parChTrans1D2" presStyleIdx="5" presStyleCnt="6"/>
      <dgm:spPr/>
    </dgm:pt>
    <dgm:pt modelId="{2E6F63B9-6E3C-45EF-AF12-5813C25B62E6}" type="pres">
      <dgm:prSet presAssocID="{99E5A7F8-CCF2-4F8A-8DA9-E2FD994D831A}" presName="childText" presStyleLbl="bgAcc1" presStyleIdx="5" presStyleCnt="6" custScaleX="151074" custScaleY="129859" custLinFactNeighborX="-2122" custLinFactNeighborY="-51191">
        <dgm:presLayoutVars>
          <dgm:bulletEnabled val="1"/>
        </dgm:presLayoutVars>
      </dgm:prSet>
      <dgm:spPr/>
    </dgm:pt>
  </dgm:ptLst>
  <dgm:cxnLst>
    <dgm:cxn modelId="{789A6903-7CD2-45A8-9B20-BA6FACF6E068}" srcId="{ED93FF47-35AF-419D-A125-462E1213F584}" destId="{99E5A7F8-CCF2-4F8A-8DA9-E2FD994D831A}" srcOrd="1" destOrd="0" parTransId="{63639431-C78B-4203-B627-E8E5050F4BC2}" sibTransId="{58C46C23-E7F5-49E1-8F5F-86A4D04A87C9}"/>
    <dgm:cxn modelId="{CFBBCC12-8B17-41A5-B620-CEC9BC90DF15}" type="presOf" srcId="{ED93FF47-35AF-419D-A125-462E1213F584}" destId="{508BB0F8-A7D0-4090-98E6-FD4E36EC8284}" srcOrd="1" destOrd="0" presId="urn:microsoft.com/office/officeart/2005/8/layout/hierarchy3"/>
    <dgm:cxn modelId="{D40FB618-B087-4101-AF2D-CE3D3B764F15}" type="presOf" srcId="{ED93FF47-35AF-419D-A125-462E1213F584}" destId="{B3EBEA12-7219-4199-97A9-409D3F64339A}" srcOrd="0" destOrd="0" presId="urn:microsoft.com/office/officeart/2005/8/layout/hierarchy3"/>
    <dgm:cxn modelId="{2F97822D-9CFD-4930-8D1B-3826012E3F12}" srcId="{01D17139-3F0A-4D03-BD13-199779EBB906}" destId="{38284E3E-510F-4287-8296-21183863B7AC}" srcOrd="0" destOrd="0" parTransId="{2BD1A9B2-6B9A-486C-85F5-6CC9ADA11470}" sibTransId="{10B8DB79-A58B-4311-A3A1-0A1A8FBD0188}"/>
    <dgm:cxn modelId="{08459F3D-893A-473B-AF11-D1F1A09343E1}" srcId="{ED93FF47-35AF-419D-A125-462E1213F584}" destId="{DD2E0C44-A0E7-4350-ACFA-D21F6AE3B69D}" srcOrd="0" destOrd="0" parTransId="{F23B6149-013F-4310-AD7B-CEFD84BF115C}" sibTransId="{4123B37E-A077-4C96-BF54-29454B5CF1D1}"/>
    <dgm:cxn modelId="{C4CB7640-ADB8-484A-A256-52226C15FAB7}" type="presOf" srcId="{F0BF2E1D-8F57-4A6F-8F16-370E455B7E2A}" destId="{EF93B473-DC64-4985-8FBB-277C3C4157CB}" srcOrd="0" destOrd="0" presId="urn:microsoft.com/office/officeart/2005/8/layout/hierarchy3"/>
    <dgm:cxn modelId="{28B7BE47-04BD-48D3-8E0C-048E6E0130B1}" type="presOf" srcId="{53EEC4B0-E734-4619-8C5B-6970E6E7CC0C}" destId="{9418F370-8134-4469-A475-B479461593A1}" srcOrd="0" destOrd="0" presId="urn:microsoft.com/office/officeart/2005/8/layout/hierarchy3"/>
    <dgm:cxn modelId="{E20D794B-4AD0-4287-A9CC-1C710C83C9E1}" type="presOf" srcId="{6CA31257-979A-4BAE-9876-5F5D685AB770}" destId="{755AE99B-28BB-4EB5-9CCB-05551FC37E7F}" srcOrd="0" destOrd="0" presId="urn:microsoft.com/office/officeart/2005/8/layout/hierarchy3"/>
    <dgm:cxn modelId="{8BA36A4C-E93A-4720-A397-AA28A671E049}" type="presOf" srcId="{F23B6149-013F-4310-AD7B-CEFD84BF115C}" destId="{946EE69B-7655-4E62-A785-D153932BA6B6}" srcOrd="0" destOrd="0" presId="urn:microsoft.com/office/officeart/2005/8/layout/hierarchy3"/>
    <dgm:cxn modelId="{DBE3CA4D-6349-43B3-8D03-8F6B6B0C8957}" type="presOf" srcId="{7538CA1E-497B-4954-8D51-665488BAC37F}" destId="{615EE9D9-6412-44F2-9199-4E9F144DD18C}" srcOrd="0" destOrd="0" presId="urn:microsoft.com/office/officeart/2005/8/layout/hierarchy3"/>
    <dgm:cxn modelId="{ECC8A95C-C205-4913-A990-F6310560B2E9}" srcId="{EFF2E745-2921-415B-A714-F349978F9646}" destId="{FFE9C7C6-4C4E-451B-9725-6FDDCF210D93}" srcOrd="1" destOrd="0" parTransId="{F0BF2E1D-8F57-4A6F-8F16-370E455B7E2A}" sibTransId="{201338DD-8DB0-4E31-B7FF-0FF09D7C809D}"/>
    <dgm:cxn modelId="{714C4661-6539-43B0-8842-198FE68CB457}" type="presOf" srcId="{99E5A7F8-CCF2-4F8A-8DA9-E2FD994D831A}" destId="{2E6F63B9-6E3C-45EF-AF12-5813C25B62E6}" srcOrd="0" destOrd="0" presId="urn:microsoft.com/office/officeart/2005/8/layout/hierarchy3"/>
    <dgm:cxn modelId="{2AF22C67-515C-4F79-8A83-64874620BEFE}" type="presOf" srcId="{7083DD16-AD74-4391-B147-699C8601D37A}" destId="{77DFDA85-511A-4308-A49E-E1C721B11884}" srcOrd="0" destOrd="0" presId="urn:microsoft.com/office/officeart/2005/8/layout/hierarchy3"/>
    <dgm:cxn modelId="{91A06870-1CEA-448A-9F87-20BBCBCE22EC}" srcId="{6CA31257-979A-4BAE-9876-5F5D685AB770}" destId="{01D17139-3F0A-4D03-BD13-199779EBB906}" srcOrd="1" destOrd="0" parTransId="{8522A7B3-0DD2-4367-B932-96FCFE6B454C}" sibTransId="{9E0827A1-361A-40DE-8A11-CB2D18D11A97}"/>
    <dgm:cxn modelId="{6461BD72-CA7D-4310-8964-F2E4B7FABD0E}" srcId="{EFF2E745-2921-415B-A714-F349978F9646}" destId="{7083DD16-AD74-4391-B147-699C8601D37A}" srcOrd="0" destOrd="0" parTransId="{7538CA1E-497B-4954-8D51-665488BAC37F}" sibTransId="{EC6619CA-0FBF-4219-85D4-C54DE04C4B77}"/>
    <dgm:cxn modelId="{16BC6775-9AAB-4DE8-AD94-713E118D81A1}" type="presOf" srcId="{EFF2E745-2921-415B-A714-F349978F9646}" destId="{84683365-A7B8-4DDE-990B-E3650FD46C78}" srcOrd="1" destOrd="0" presId="urn:microsoft.com/office/officeart/2005/8/layout/hierarchy3"/>
    <dgm:cxn modelId="{CF1EBD7D-932F-4876-90ED-5870C09CE043}" type="presOf" srcId="{3AD5C209-17BD-470A-A870-F9A99FECCC64}" destId="{F9A8FB40-06CD-45B6-884B-5E46B8EB03AE}" srcOrd="0" destOrd="0" presId="urn:microsoft.com/office/officeart/2005/8/layout/hierarchy3"/>
    <dgm:cxn modelId="{74543295-F310-4B8D-8F9A-9679BE5751EA}" srcId="{6CA31257-979A-4BAE-9876-5F5D685AB770}" destId="{ED93FF47-35AF-419D-A125-462E1213F584}" srcOrd="2" destOrd="0" parTransId="{DD7B94AC-DB53-48BF-9F03-F55D76D66CD1}" sibTransId="{B53C00D7-BF73-4A43-BC6C-64B9E2A6CDE9}"/>
    <dgm:cxn modelId="{7AC173A7-B508-47C4-8FC3-F5F8E1BB62A5}" type="presOf" srcId="{01D17139-3F0A-4D03-BD13-199779EBB906}" destId="{5F57A762-3B17-4E15-8D3E-65CB2720F45A}" srcOrd="0" destOrd="0" presId="urn:microsoft.com/office/officeart/2005/8/layout/hierarchy3"/>
    <dgm:cxn modelId="{1E48E9AB-4D95-4054-979D-D6AD7EE9C368}" type="presOf" srcId="{38284E3E-510F-4287-8296-21183863B7AC}" destId="{1E339F3F-0305-4579-93CA-AB314539112C}" srcOrd="0" destOrd="0" presId="urn:microsoft.com/office/officeart/2005/8/layout/hierarchy3"/>
    <dgm:cxn modelId="{811680B7-F3E6-4B8C-9F18-BC493DFFA969}" srcId="{01D17139-3F0A-4D03-BD13-199779EBB906}" destId="{3AD5C209-17BD-470A-A870-F9A99FECCC64}" srcOrd="1" destOrd="0" parTransId="{53EEC4B0-E734-4619-8C5B-6970E6E7CC0C}" sibTransId="{AB8D4481-8F16-4D04-B24D-60E6FD43425D}"/>
    <dgm:cxn modelId="{F015C7CB-0C45-4EB8-BFCF-856B4F03BDB4}" type="presOf" srcId="{63639431-C78B-4203-B627-E8E5050F4BC2}" destId="{C1902155-F13E-45BC-ACF4-E878190C62E5}" srcOrd="0" destOrd="0" presId="urn:microsoft.com/office/officeart/2005/8/layout/hierarchy3"/>
    <dgm:cxn modelId="{937D2BDC-9E4E-47FC-B5FB-7630FE7EDDBF}" type="presOf" srcId="{DD2E0C44-A0E7-4350-ACFA-D21F6AE3B69D}" destId="{E022BFBE-648B-4714-970E-AF5335F07ECA}" srcOrd="0" destOrd="0" presId="urn:microsoft.com/office/officeart/2005/8/layout/hierarchy3"/>
    <dgm:cxn modelId="{99056DDC-3004-4D01-8D6A-124A263184E7}" type="presOf" srcId="{FFE9C7C6-4C4E-451B-9725-6FDDCF210D93}" destId="{7294A8A6-D8D8-4373-8DA5-57D4EF26649C}" srcOrd="0" destOrd="0" presId="urn:microsoft.com/office/officeart/2005/8/layout/hierarchy3"/>
    <dgm:cxn modelId="{A772CEDE-14A3-4E69-8342-40235030F887}" type="presOf" srcId="{01D17139-3F0A-4D03-BD13-199779EBB906}" destId="{8D81BA64-95B6-4429-9770-2D1E80082BD5}" srcOrd="1" destOrd="0" presId="urn:microsoft.com/office/officeart/2005/8/layout/hierarchy3"/>
    <dgm:cxn modelId="{978802DF-7AE6-4E3F-B485-33C9B7A6836A}" type="presOf" srcId="{EFF2E745-2921-415B-A714-F349978F9646}" destId="{5578DD4F-C4C6-4AC3-9F03-2AEB19B0797E}" srcOrd="0" destOrd="0" presId="urn:microsoft.com/office/officeart/2005/8/layout/hierarchy3"/>
    <dgm:cxn modelId="{0D722FE9-D296-45DC-A747-708B84117C8C}" srcId="{6CA31257-979A-4BAE-9876-5F5D685AB770}" destId="{EFF2E745-2921-415B-A714-F349978F9646}" srcOrd="0" destOrd="0" parTransId="{BE4D7C66-ACE2-4EAE-AE75-0BF29023EFC5}" sibTransId="{D132BA3E-8EC0-4400-AF56-7E0573F55714}"/>
    <dgm:cxn modelId="{838BE2F0-7888-43C9-8633-5615D9D1C8BC}" type="presOf" srcId="{2BD1A9B2-6B9A-486C-85F5-6CC9ADA11470}" destId="{A0FF943C-9E8E-49BE-A511-48346C8D7BCF}" srcOrd="0" destOrd="0" presId="urn:microsoft.com/office/officeart/2005/8/layout/hierarchy3"/>
    <dgm:cxn modelId="{B2892F9E-E5EA-42E5-A1DF-EB7FF531E1B6}" type="presParOf" srcId="{755AE99B-28BB-4EB5-9CCB-05551FC37E7F}" destId="{2EB7B8D1-789B-4CE2-B9B7-42934F8AFCE3}" srcOrd="0" destOrd="0" presId="urn:microsoft.com/office/officeart/2005/8/layout/hierarchy3"/>
    <dgm:cxn modelId="{5E8584AA-3EDD-448A-AC06-366836EAAD1F}" type="presParOf" srcId="{2EB7B8D1-789B-4CE2-B9B7-42934F8AFCE3}" destId="{20CB9DA2-C373-463C-A975-24BCD618836C}" srcOrd="0" destOrd="0" presId="urn:microsoft.com/office/officeart/2005/8/layout/hierarchy3"/>
    <dgm:cxn modelId="{81ADBD2E-DBA4-41C5-9696-6E7DDEEB7E35}" type="presParOf" srcId="{20CB9DA2-C373-463C-A975-24BCD618836C}" destId="{5578DD4F-C4C6-4AC3-9F03-2AEB19B0797E}" srcOrd="0" destOrd="0" presId="urn:microsoft.com/office/officeart/2005/8/layout/hierarchy3"/>
    <dgm:cxn modelId="{056A85E6-10C1-4F1B-8E27-6979926725F6}" type="presParOf" srcId="{20CB9DA2-C373-463C-A975-24BCD618836C}" destId="{84683365-A7B8-4DDE-990B-E3650FD46C78}" srcOrd="1" destOrd="0" presId="urn:microsoft.com/office/officeart/2005/8/layout/hierarchy3"/>
    <dgm:cxn modelId="{D51AF259-060D-446F-A78B-DC508237A6E2}" type="presParOf" srcId="{2EB7B8D1-789B-4CE2-B9B7-42934F8AFCE3}" destId="{ABE29FD2-BD46-422E-A08A-0A2D4DFFFD7C}" srcOrd="1" destOrd="0" presId="urn:microsoft.com/office/officeart/2005/8/layout/hierarchy3"/>
    <dgm:cxn modelId="{116BBFEB-BEEB-4410-9A95-F284DE0329C6}" type="presParOf" srcId="{ABE29FD2-BD46-422E-A08A-0A2D4DFFFD7C}" destId="{615EE9D9-6412-44F2-9199-4E9F144DD18C}" srcOrd="0" destOrd="0" presId="urn:microsoft.com/office/officeart/2005/8/layout/hierarchy3"/>
    <dgm:cxn modelId="{D2C3F397-80DD-4F60-AC28-7D59E814DC7B}" type="presParOf" srcId="{ABE29FD2-BD46-422E-A08A-0A2D4DFFFD7C}" destId="{77DFDA85-511A-4308-A49E-E1C721B11884}" srcOrd="1" destOrd="0" presId="urn:microsoft.com/office/officeart/2005/8/layout/hierarchy3"/>
    <dgm:cxn modelId="{CB4BBAC1-D42E-4D96-9505-1DA9DD4F02AB}" type="presParOf" srcId="{ABE29FD2-BD46-422E-A08A-0A2D4DFFFD7C}" destId="{EF93B473-DC64-4985-8FBB-277C3C4157CB}" srcOrd="2" destOrd="0" presId="urn:microsoft.com/office/officeart/2005/8/layout/hierarchy3"/>
    <dgm:cxn modelId="{82FBFF6B-1FFE-4161-9F8D-5520B5C3ED0C}" type="presParOf" srcId="{ABE29FD2-BD46-422E-A08A-0A2D4DFFFD7C}" destId="{7294A8A6-D8D8-4373-8DA5-57D4EF26649C}" srcOrd="3" destOrd="0" presId="urn:microsoft.com/office/officeart/2005/8/layout/hierarchy3"/>
    <dgm:cxn modelId="{78FDF3FE-76BC-457F-A0D1-06BF5AF0EE8F}" type="presParOf" srcId="{755AE99B-28BB-4EB5-9CCB-05551FC37E7F}" destId="{1D97F1C9-BF4C-4791-9417-5CBF70603787}" srcOrd="1" destOrd="0" presId="urn:microsoft.com/office/officeart/2005/8/layout/hierarchy3"/>
    <dgm:cxn modelId="{535A0D69-81EA-4CA4-9EDF-A67336EAC00A}" type="presParOf" srcId="{1D97F1C9-BF4C-4791-9417-5CBF70603787}" destId="{0D7D4399-54ED-4A96-ABCA-D91426F5BB50}" srcOrd="0" destOrd="0" presId="urn:microsoft.com/office/officeart/2005/8/layout/hierarchy3"/>
    <dgm:cxn modelId="{AD58DEB9-11E3-4419-84AA-DB74AC596745}" type="presParOf" srcId="{0D7D4399-54ED-4A96-ABCA-D91426F5BB50}" destId="{5F57A762-3B17-4E15-8D3E-65CB2720F45A}" srcOrd="0" destOrd="0" presId="urn:microsoft.com/office/officeart/2005/8/layout/hierarchy3"/>
    <dgm:cxn modelId="{1935D417-ED9F-4BF0-AB24-A18FC623B45F}" type="presParOf" srcId="{0D7D4399-54ED-4A96-ABCA-D91426F5BB50}" destId="{8D81BA64-95B6-4429-9770-2D1E80082BD5}" srcOrd="1" destOrd="0" presId="urn:microsoft.com/office/officeart/2005/8/layout/hierarchy3"/>
    <dgm:cxn modelId="{4A11385D-2D4A-40F2-AE72-B93DE9FE0B94}" type="presParOf" srcId="{1D97F1C9-BF4C-4791-9417-5CBF70603787}" destId="{7A0F5972-BC8C-462A-AFA0-FCD90537FE58}" srcOrd="1" destOrd="0" presId="urn:microsoft.com/office/officeart/2005/8/layout/hierarchy3"/>
    <dgm:cxn modelId="{1EA218A9-B61B-46F9-A958-484FB7F49B46}" type="presParOf" srcId="{7A0F5972-BC8C-462A-AFA0-FCD90537FE58}" destId="{A0FF943C-9E8E-49BE-A511-48346C8D7BCF}" srcOrd="0" destOrd="0" presId="urn:microsoft.com/office/officeart/2005/8/layout/hierarchy3"/>
    <dgm:cxn modelId="{DDA4A269-BCF2-44D9-A805-30CD216B9101}" type="presParOf" srcId="{7A0F5972-BC8C-462A-AFA0-FCD90537FE58}" destId="{1E339F3F-0305-4579-93CA-AB314539112C}" srcOrd="1" destOrd="0" presId="urn:microsoft.com/office/officeart/2005/8/layout/hierarchy3"/>
    <dgm:cxn modelId="{C53F05CE-34F1-46F3-9B24-9792A644AF22}" type="presParOf" srcId="{7A0F5972-BC8C-462A-AFA0-FCD90537FE58}" destId="{9418F370-8134-4469-A475-B479461593A1}" srcOrd="2" destOrd="0" presId="urn:microsoft.com/office/officeart/2005/8/layout/hierarchy3"/>
    <dgm:cxn modelId="{5B16B3D4-F89A-4374-A941-815C4146E3EF}" type="presParOf" srcId="{7A0F5972-BC8C-462A-AFA0-FCD90537FE58}" destId="{F9A8FB40-06CD-45B6-884B-5E46B8EB03AE}" srcOrd="3" destOrd="0" presId="urn:microsoft.com/office/officeart/2005/8/layout/hierarchy3"/>
    <dgm:cxn modelId="{78CAAC9F-2473-49C5-BDEB-052D91146D5C}" type="presParOf" srcId="{755AE99B-28BB-4EB5-9CCB-05551FC37E7F}" destId="{8707AB35-A66E-48EB-9BED-3B82B6AF6F33}" srcOrd="2" destOrd="0" presId="urn:microsoft.com/office/officeart/2005/8/layout/hierarchy3"/>
    <dgm:cxn modelId="{6FB6D2F4-5911-4878-96AA-B24EA6663934}" type="presParOf" srcId="{8707AB35-A66E-48EB-9BED-3B82B6AF6F33}" destId="{9FEE618E-E997-4090-857D-2313FB79ABED}" srcOrd="0" destOrd="0" presId="urn:microsoft.com/office/officeart/2005/8/layout/hierarchy3"/>
    <dgm:cxn modelId="{3409DB52-68C8-4037-8E11-68125B7620C5}" type="presParOf" srcId="{9FEE618E-E997-4090-857D-2313FB79ABED}" destId="{B3EBEA12-7219-4199-97A9-409D3F64339A}" srcOrd="0" destOrd="0" presId="urn:microsoft.com/office/officeart/2005/8/layout/hierarchy3"/>
    <dgm:cxn modelId="{FA122003-F4B0-4E74-97A0-A17F8EEEF4B8}" type="presParOf" srcId="{9FEE618E-E997-4090-857D-2313FB79ABED}" destId="{508BB0F8-A7D0-4090-98E6-FD4E36EC8284}" srcOrd="1" destOrd="0" presId="urn:microsoft.com/office/officeart/2005/8/layout/hierarchy3"/>
    <dgm:cxn modelId="{B89DD7EE-BEBC-4136-8CFA-39BB2C46D4DD}" type="presParOf" srcId="{8707AB35-A66E-48EB-9BED-3B82B6AF6F33}" destId="{FADF264F-06AA-4708-8D91-4BAFDCF11C8A}" srcOrd="1" destOrd="0" presId="urn:microsoft.com/office/officeart/2005/8/layout/hierarchy3"/>
    <dgm:cxn modelId="{E2BB44D0-5C2D-4BD2-BA8B-09E6A6192479}" type="presParOf" srcId="{FADF264F-06AA-4708-8D91-4BAFDCF11C8A}" destId="{946EE69B-7655-4E62-A785-D153932BA6B6}" srcOrd="0" destOrd="0" presId="urn:microsoft.com/office/officeart/2005/8/layout/hierarchy3"/>
    <dgm:cxn modelId="{1BD432AD-4242-43F8-B3F2-C3FDF2045744}" type="presParOf" srcId="{FADF264F-06AA-4708-8D91-4BAFDCF11C8A}" destId="{E022BFBE-648B-4714-970E-AF5335F07ECA}" srcOrd="1" destOrd="0" presId="urn:microsoft.com/office/officeart/2005/8/layout/hierarchy3"/>
    <dgm:cxn modelId="{77C6CA5F-C8AB-435B-848D-40B0D3033102}" type="presParOf" srcId="{FADF264F-06AA-4708-8D91-4BAFDCF11C8A}" destId="{C1902155-F13E-45BC-ACF4-E878190C62E5}" srcOrd="2" destOrd="0" presId="urn:microsoft.com/office/officeart/2005/8/layout/hierarchy3"/>
    <dgm:cxn modelId="{CEC7FCF9-F5D5-408B-A66F-2DFF09856E57}" type="presParOf" srcId="{FADF264F-06AA-4708-8D91-4BAFDCF11C8A}" destId="{2E6F63B9-6E3C-45EF-AF12-5813C25B62E6}" srcOrd="3" destOrd="0" presId="urn:microsoft.com/office/officeart/2005/8/layout/hierarchy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50C4253-9AB2-4D77-9279-9C755F1BABE0}">
      <dsp:nvSpPr>
        <dsp:cNvPr id="0" name=""/>
        <dsp:cNvSpPr/>
      </dsp:nvSpPr>
      <dsp:spPr>
        <a:xfrm>
          <a:off x="3048682" y="130805"/>
          <a:ext cx="2088238" cy="1211610"/>
        </a:xfrm>
        <a:prstGeom prst="roundRect">
          <a:avLst/>
        </a:prstGeom>
        <a:solidFill>
          <a:schemeClr val="accent2"/>
        </a:solid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hangingPunct="0">
            <a:lnSpc>
              <a:spcPts val="2400"/>
            </a:lnSpc>
            <a:spcBef>
              <a:spcPct val="0"/>
            </a:spcBef>
            <a:spcAft>
              <a:spcPct val="35000"/>
            </a:spcAft>
            <a:buNone/>
          </a:pPr>
          <a:r>
            <a:rPr lang="zh-TW" altLang="en-US" sz="2400" kern="1200" dirty="0">
              <a:solidFill>
                <a:schemeClr val="bg1"/>
              </a:solidFill>
              <a:latin typeface="微軟正黑體" panose="020B0604030504040204" pitchFamily="34" charset="-120"/>
              <a:ea typeface="微軟正黑體" panose="020B0604030504040204" pitchFamily="34" charset="-120"/>
            </a:rPr>
            <a:t>機關</a:t>
          </a:r>
          <a:endParaRPr lang="en-US" altLang="zh-TW" sz="2400" kern="1200" dirty="0">
            <a:solidFill>
              <a:schemeClr val="bg1"/>
            </a:solidFill>
            <a:latin typeface="微軟正黑體" panose="020B0604030504040204" pitchFamily="34" charset="-120"/>
            <a:ea typeface="微軟正黑體" panose="020B0604030504040204" pitchFamily="34" charset="-120"/>
          </a:endParaRPr>
        </a:p>
        <a:p>
          <a:pPr marL="0" lvl="0" indent="0" algn="ctr" defTabSz="1066800" hangingPunct="0">
            <a:lnSpc>
              <a:spcPts val="2400"/>
            </a:lnSpc>
            <a:spcBef>
              <a:spcPct val="0"/>
            </a:spcBef>
            <a:spcAft>
              <a:spcPct val="35000"/>
            </a:spcAft>
            <a:buNone/>
          </a:pPr>
          <a:r>
            <a:rPr lang="zh-TW" altLang="en-US" sz="2400" kern="1200" dirty="0">
              <a:solidFill>
                <a:schemeClr val="bg1"/>
              </a:solidFill>
              <a:latin typeface="微軟正黑體" panose="020B0604030504040204" pitchFamily="34" charset="-120"/>
              <a:ea typeface="微軟正黑體" panose="020B0604030504040204" pitchFamily="34" charset="-120"/>
            </a:rPr>
            <a:t>安全防護</a:t>
          </a:r>
          <a:endParaRPr lang="zh-TW" altLang="en-US" sz="2400" kern="1200" dirty="0">
            <a:latin typeface="微軟正黑體" panose="020B0604030504040204" pitchFamily="34" charset="-120"/>
            <a:ea typeface="微軟正黑體" panose="020B0604030504040204" pitchFamily="34" charset="-120"/>
          </a:endParaRPr>
        </a:p>
      </dsp:txBody>
      <dsp:txXfrm>
        <a:off x="3107828" y="189951"/>
        <a:ext cx="1969946" cy="1093318"/>
      </dsp:txXfrm>
    </dsp:sp>
    <dsp:sp modelId="{F4A156F0-6514-4164-92E5-07F9A0E6266C}">
      <dsp:nvSpPr>
        <dsp:cNvPr id="0" name=""/>
        <dsp:cNvSpPr/>
      </dsp:nvSpPr>
      <dsp:spPr>
        <a:xfrm>
          <a:off x="1666614" y="724345"/>
          <a:ext cx="4840551" cy="4840551"/>
        </a:xfrm>
        <a:custGeom>
          <a:avLst/>
          <a:gdLst/>
          <a:ahLst/>
          <a:cxnLst/>
          <a:rect l="0" t="0" r="0" b="0"/>
          <a:pathLst>
            <a:path>
              <a:moveTo>
                <a:pt x="3480083" y="244375"/>
              </a:moveTo>
              <a:arcTo wR="2420275" hR="2420275" stAng="17758149" swAng="1525490"/>
            </a:path>
          </a:pathLst>
        </a:custGeom>
        <a:noFill/>
        <a:ln w="9525" cap="flat" cmpd="sng" algn="ctr">
          <a:solidFill>
            <a:schemeClr val="accent2">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D0FFD415-BA4B-45B5-B7F8-244AEEC61600}">
      <dsp:nvSpPr>
        <dsp:cNvPr id="0" name=""/>
        <dsp:cNvSpPr/>
      </dsp:nvSpPr>
      <dsp:spPr>
        <a:xfrm>
          <a:off x="5400610" y="1642966"/>
          <a:ext cx="1864015" cy="1333316"/>
        </a:xfrm>
        <a:prstGeom prst="roundRect">
          <a:avLst/>
        </a:prstGeom>
        <a:solidFill>
          <a:schemeClr val="accent1">
            <a:lumMod val="7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hangingPunct="0">
            <a:lnSpc>
              <a:spcPts val="2400"/>
            </a:lnSpc>
            <a:spcBef>
              <a:spcPct val="0"/>
            </a:spcBef>
            <a:spcAft>
              <a:spcPct val="35000"/>
            </a:spcAft>
            <a:buNone/>
          </a:pPr>
          <a:r>
            <a:rPr lang="zh-TW" altLang="en-US" sz="2400" kern="1200" dirty="0">
              <a:solidFill>
                <a:schemeClr val="bg1"/>
              </a:solidFill>
              <a:latin typeface="微軟正黑體" panose="020B0604030504040204" pitchFamily="34" charset="-120"/>
              <a:ea typeface="微軟正黑體" panose="020B0604030504040204" pitchFamily="34" charset="-120"/>
            </a:rPr>
            <a:t>維護國家</a:t>
          </a:r>
          <a:endParaRPr lang="en-US" altLang="zh-TW" sz="2400" kern="1200" dirty="0">
            <a:solidFill>
              <a:schemeClr val="bg1"/>
            </a:solidFill>
            <a:latin typeface="微軟正黑體" panose="020B0604030504040204" pitchFamily="34" charset="-120"/>
            <a:ea typeface="微軟正黑體" panose="020B0604030504040204" pitchFamily="34" charset="-120"/>
          </a:endParaRPr>
        </a:p>
        <a:p>
          <a:pPr marL="0" lvl="0" indent="0" algn="ctr" defTabSz="1066800" hangingPunct="0">
            <a:lnSpc>
              <a:spcPts val="2400"/>
            </a:lnSpc>
            <a:spcBef>
              <a:spcPct val="0"/>
            </a:spcBef>
            <a:spcAft>
              <a:spcPct val="35000"/>
            </a:spcAft>
            <a:buNone/>
          </a:pPr>
          <a:r>
            <a:rPr lang="zh-TW" altLang="en-US" sz="2400" kern="1200" dirty="0">
              <a:solidFill>
                <a:schemeClr val="bg1"/>
              </a:solidFill>
              <a:latin typeface="微軟正黑體" panose="020B0604030504040204" pitchFamily="34" charset="-120"/>
              <a:ea typeface="微軟正黑體" panose="020B0604030504040204" pitchFamily="34" charset="-120"/>
            </a:rPr>
            <a:t>安全及利益</a:t>
          </a:r>
        </a:p>
      </dsp:txBody>
      <dsp:txXfrm>
        <a:off x="5465697" y="1708053"/>
        <a:ext cx="1733841" cy="1203142"/>
      </dsp:txXfrm>
    </dsp:sp>
    <dsp:sp modelId="{4D2417FF-0987-4010-9188-80DAA6DCE4CD}">
      <dsp:nvSpPr>
        <dsp:cNvPr id="0" name=""/>
        <dsp:cNvSpPr/>
      </dsp:nvSpPr>
      <dsp:spPr>
        <a:xfrm>
          <a:off x="1611474" y="712414"/>
          <a:ext cx="4840551" cy="4840551"/>
        </a:xfrm>
        <a:custGeom>
          <a:avLst/>
          <a:gdLst/>
          <a:ahLst/>
          <a:cxnLst/>
          <a:rect l="0" t="0" r="0" b="0"/>
          <a:pathLst>
            <a:path>
              <a:moveTo>
                <a:pt x="4836061" y="2272909"/>
              </a:moveTo>
              <a:arcTo wR="2420275" hR="2420275" stAng="21390553" swAng="1268549"/>
            </a:path>
          </a:pathLst>
        </a:custGeom>
        <a:noFill/>
        <a:ln w="9525" cap="flat" cmpd="sng" algn="ctr">
          <a:solidFill>
            <a:schemeClr val="accent2">
              <a:hueOff val="-3982508"/>
              <a:satOff val="1602"/>
              <a:lumOff val="-196"/>
              <a:alphaOff val="0"/>
            </a:schemeClr>
          </a:solidFill>
          <a:prstDash val="solid"/>
        </a:ln>
        <a:effectLst/>
      </dsp:spPr>
      <dsp:style>
        <a:lnRef idx="1">
          <a:scrgbClr r="0" g="0" b="0"/>
        </a:lnRef>
        <a:fillRef idx="0">
          <a:scrgbClr r="0" g="0" b="0"/>
        </a:fillRef>
        <a:effectRef idx="0">
          <a:scrgbClr r="0" g="0" b="0"/>
        </a:effectRef>
        <a:fontRef idx="minor"/>
      </dsp:style>
    </dsp:sp>
    <dsp:sp modelId="{6BCF9582-960D-4AA3-B5A9-E3DB53F92DDC}">
      <dsp:nvSpPr>
        <dsp:cNvPr id="0" name=""/>
        <dsp:cNvSpPr/>
      </dsp:nvSpPr>
      <dsp:spPr>
        <a:xfrm>
          <a:off x="4859653" y="3875216"/>
          <a:ext cx="2197133" cy="1293466"/>
        </a:xfrm>
        <a:prstGeom prst="roundRect">
          <a:avLst/>
        </a:prstGeom>
        <a:solidFill>
          <a:schemeClr val="accent5"/>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hangingPunct="0">
            <a:lnSpc>
              <a:spcPts val="2400"/>
            </a:lnSpc>
            <a:spcBef>
              <a:spcPct val="0"/>
            </a:spcBef>
            <a:spcAft>
              <a:spcPct val="35000"/>
            </a:spcAft>
            <a:buNone/>
          </a:pPr>
          <a:r>
            <a:rPr lang="zh-TW" altLang="en-US" sz="2400" kern="1200" dirty="0">
              <a:solidFill>
                <a:schemeClr val="bg1"/>
              </a:solidFill>
              <a:latin typeface="微軟正黑體" panose="020B0604030504040204" pitchFamily="34" charset="-120"/>
              <a:ea typeface="微軟正黑體" panose="020B0604030504040204" pitchFamily="34" charset="-120"/>
            </a:rPr>
            <a:t>科技鑑識與</a:t>
          </a:r>
          <a:endParaRPr lang="en-US" altLang="zh-TW" sz="2400" kern="1200" dirty="0">
            <a:solidFill>
              <a:schemeClr val="bg1"/>
            </a:solidFill>
            <a:latin typeface="微軟正黑體" panose="020B0604030504040204" pitchFamily="34" charset="-120"/>
            <a:ea typeface="微軟正黑體" panose="020B0604030504040204" pitchFamily="34" charset="-120"/>
          </a:endParaRPr>
        </a:p>
        <a:p>
          <a:pPr marL="0" lvl="0" indent="0" algn="ctr" defTabSz="1066800" hangingPunct="0">
            <a:lnSpc>
              <a:spcPts val="2400"/>
            </a:lnSpc>
            <a:spcBef>
              <a:spcPct val="0"/>
            </a:spcBef>
            <a:spcAft>
              <a:spcPct val="35000"/>
            </a:spcAft>
            <a:buNone/>
          </a:pPr>
          <a:r>
            <a:rPr lang="zh-TW" altLang="en-US" sz="2400" kern="1200" dirty="0">
              <a:solidFill>
                <a:schemeClr val="bg1"/>
              </a:solidFill>
              <a:latin typeface="微軟正黑體" panose="020B0604030504040204" pitchFamily="34" charset="-120"/>
              <a:ea typeface="微軟正黑體" panose="020B0604030504040204" pitchFamily="34" charset="-120"/>
            </a:rPr>
            <a:t>兩岸情勢研究</a:t>
          </a:r>
        </a:p>
      </dsp:txBody>
      <dsp:txXfrm>
        <a:off x="4922795" y="3938358"/>
        <a:ext cx="2070849" cy="1167182"/>
      </dsp:txXfrm>
    </dsp:sp>
    <dsp:sp modelId="{E833E096-EA0B-4845-94E2-26ACA00E20EA}">
      <dsp:nvSpPr>
        <dsp:cNvPr id="0" name=""/>
        <dsp:cNvSpPr/>
      </dsp:nvSpPr>
      <dsp:spPr>
        <a:xfrm>
          <a:off x="1742242" y="524504"/>
          <a:ext cx="4840551" cy="4840551"/>
        </a:xfrm>
        <a:custGeom>
          <a:avLst/>
          <a:gdLst/>
          <a:ahLst/>
          <a:cxnLst/>
          <a:rect l="0" t="0" r="0" b="0"/>
          <a:pathLst>
            <a:path>
              <a:moveTo>
                <a:pt x="3357470" y="4651733"/>
              </a:moveTo>
              <a:arcTo wR="2420275" hR="2420275" stAng="4033079" swAng="2768883"/>
            </a:path>
          </a:pathLst>
        </a:custGeom>
        <a:noFill/>
        <a:ln w="9525" cap="flat" cmpd="sng" algn="ctr">
          <a:solidFill>
            <a:schemeClr val="accent2">
              <a:hueOff val="-7965016"/>
              <a:satOff val="3203"/>
              <a:lumOff val="-392"/>
              <a:alphaOff val="0"/>
            </a:schemeClr>
          </a:solidFill>
          <a:prstDash val="solid"/>
        </a:ln>
        <a:effectLst/>
      </dsp:spPr>
      <dsp:style>
        <a:lnRef idx="1">
          <a:scrgbClr r="0" g="0" b="0"/>
        </a:lnRef>
        <a:fillRef idx="0">
          <a:scrgbClr r="0" g="0" b="0"/>
        </a:fillRef>
        <a:effectRef idx="0">
          <a:scrgbClr r="0" g="0" b="0"/>
        </a:effectRef>
        <a:fontRef idx="minor"/>
      </dsp:style>
    </dsp:sp>
    <dsp:sp modelId="{C1AC32E8-0BFB-499C-86D5-1009A767AA21}">
      <dsp:nvSpPr>
        <dsp:cNvPr id="0" name=""/>
        <dsp:cNvSpPr/>
      </dsp:nvSpPr>
      <dsp:spPr>
        <a:xfrm>
          <a:off x="1440156" y="3947223"/>
          <a:ext cx="1864015" cy="1211610"/>
        </a:xfrm>
        <a:prstGeom prst="roundRect">
          <a:avLst/>
        </a:prstGeom>
        <a:solidFill>
          <a:srgbClr val="D7BD46"/>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zh-TW" altLang="en-US" sz="2400" kern="1200" dirty="0">
              <a:solidFill>
                <a:schemeClr val="bg1"/>
              </a:solidFill>
              <a:latin typeface="微軟正黑體" panose="020B0604030504040204" pitchFamily="34" charset="-120"/>
              <a:ea typeface="微軟正黑體" panose="020B0604030504040204" pitchFamily="34" charset="-120"/>
            </a:rPr>
            <a:t>洗錢防制 </a:t>
          </a:r>
          <a:endParaRPr lang="zh-TW" altLang="en-US" sz="2400" kern="1200" dirty="0">
            <a:latin typeface="微軟正黑體" panose="020B0604030504040204" pitchFamily="34" charset="-120"/>
            <a:ea typeface="微軟正黑體" panose="020B0604030504040204" pitchFamily="34" charset="-120"/>
          </a:endParaRPr>
        </a:p>
      </dsp:txBody>
      <dsp:txXfrm>
        <a:off x="1499302" y="4006369"/>
        <a:ext cx="1745723" cy="1093318"/>
      </dsp:txXfrm>
    </dsp:sp>
    <dsp:sp modelId="{20D25138-3E9F-4AE8-AD53-74F60EDE20DA}">
      <dsp:nvSpPr>
        <dsp:cNvPr id="0" name=""/>
        <dsp:cNvSpPr/>
      </dsp:nvSpPr>
      <dsp:spPr>
        <a:xfrm>
          <a:off x="1824252" y="636161"/>
          <a:ext cx="4840551" cy="4840551"/>
        </a:xfrm>
        <a:custGeom>
          <a:avLst/>
          <a:gdLst/>
          <a:ahLst/>
          <a:cxnLst/>
          <a:rect l="0" t="0" r="0" b="0"/>
          <a:pathLst>
            <a:path>
              <a:moveTo>
                <a:pt x="166065" y="3301337"/>
              </a:moveTo>
              <a:arcTo wR="2420275" hR="2420275" stAng="9519113" swAng="1466440"/>
            </a:path>
          </a:pathLst>
        </a:custGeom>
        <a:noFill/>
        <a:ln w="9525" cap="flat" cmpd="sng" algn="ctr">
          <a:solidFill>
            <a:schemeClr val="accent2">
              <a:hueOff val="-11947525"/>
              <a:satOff val="4805"/>
              <a:lumOff val="-588"/>
              <a:alphaOff val="0"/>
            </a:schemeClr>
          </a:solidFill>
          <a:prstDash val="solid"/>
        </a:ln>
        <a:effectLst/>
      </dsp:spPr>
      <dsp:style>
        <a:lnRef idx="1">
          <a:scrgbClr r="0" g="0" b="0"/>
        </a:lnRef>
        <a:fillRef idx="0">
          <a:scrgbClr r="0" g="0" b="0"/>
        </a:fillRef>
        <a:effectRef idx="0">
          <a:scrgbClr r="0" g="0" b="0"/>
        </a:effectRef>
        <a:fontRef idx="minor"/>
      </dsp:style>
    </dsp:sp>
    <dsp:sp modelId="{3C39FD7A-56DD-46E1-A987-227E6E0EF490}">
      <dsp:nvSpPr>
        <dsp:cNvPr id="0" name=""/>
        <dsp:cNvSpPr/>
      </dsp:nvSpPr>
      <dsp:spPr>
        <a:xfrm>
          <a:off x="1008118" y="1703821"/>
          <a:ext cx="1864015" cy="1211610"/>
        </a:xfrm>
        <a:prstGeom prst="roundRect">
          <a:avLst/>
        </a:prstGeom>
        <a:solidFill>
          <a:schemeClr val="accent2">
            <a:hueOff val="-15930033"/>
            <a:satOff val="6407"/>
            <a:lumOff val="-784"/>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zh-TW" altLang="en-US" sz="2400" kern="1200" dirty="0">
              <a:solidFill>
                <a:schemeClr val="bg1"/>
              </a:solidFill>
              <a:latin typeface="微軟正黑體" panose="020B0604030504040204" pitchFamily="34" charset="-120"/>
              <a:ea typeface="微軟正黑體" panose="020B0604030504040204" pitchFamily="34" charset="-120"/>
            </a:rPr>
            <a:t>犯罪調查</a:t>
          </a:r>
          <a:endParaRPr lang="zh-TW" altLang="en-US" sz="2400" kern="1200" dirty="0">
            <a:latin typeface="微軟正黑體" panose="020B0604030504040204" pitchFamily="34" charset="-120"/>
            <a:ea typeface="微軟正黑體" panose="020B0604030504040204" pitchFamily="34" charset="-120"/>
          </a:endParaRPr>
        </a:p>
      </dsp:txBody>
      <dsp:txXfrm>
        <a:off x="1067264" y="1762967"/>
        <a:ext cx="1745723" cy="1093318"/>
      </dsp:txXfrm>
    </dsp:sp>
    <dsp:sp modelId="{FB031C90-A5F2-4235-84C3-CEE947DCF5F1}">
      <dsp:nvSpPr>
        <dsp:cNvPr id="0" name=""/>
        <dsp:cNvSpPr/>
      </dsp:nvSpPr>
      <dsp:spPr>
        <a:xfrm>
          <a:off x="1761714" y="731024"/>
          <a:ext cx="4840551" cy="4840551"/>
        </a:xfrm>
        <a:custGeom>
          <a:avLst/>
          <a:gdLst/>
          <a:ahLst/>
          <a:cxnLst/>
          <a:rect l="0" t="0" r="0" b="0"/>
          <a:pathLst>
            <a:path>
              <a:moveTo>
                <a:pt x="486919" y="964299"/>
              </a:moveTo>
              <a:arcTo wR="2420275" hR="2420275" stAng="13018965" swAng="1490682"/>
            </a:path>
          </a:pathLst>
        </a:custGeom>
        <a:noFill/>
        <a:ln w="9525" cap="flat" cmpd="sng" algn="ctr">
          <a:solidFill>
            <a:schemeClr val="accent2">
              <a:hueOff val="-15930033"/>
              <a:satOff val="6407"/>
              <a:lumOff val="-784"/>
              <a:alphaOff val="0"/>
            </a:schemeClr>
          </a:solidFill>
          <a:prstDash val="solid"/>
        </a:ln>
        <a:effectLst/>
      </dsp:spPr>
      <dsp:style>
        <a:lnRef idx="1">
          <a:scrgbClr r="0" g="0" b="0"/>
        </a:lnRef>
        <a:fillRef idx="0">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26BF806-792E-44F4-A473-A9EFF381416B}">
      <dsp:nvSpPr>
        <dsp:cNvPr id="0" name=""/>
        <dsp:cNvSpPr/>
      </dsp:nvSpPr>
      <dsp:spPr>
        <a:xfrm>
          <a:off x="562" y="355214"/>
          <a:ext cx="2368720" cy="1405578"/>
        </a:xfrm>
        <a:prstGeom prst="roundRect">
          <a:avLst>
            <a:gd name="adj" fmla="val 10000"/>
          </a:avLst>
        </a:prstGeom>
        <a:solidFill>
          <a:schemeClr val="accent5"/>
        </a:solidFill>
        <a:ln w="25400" cap="flat" cmpd="sng" algn="ctr">
          <a:solidFill>
            <a:schemeClr val="bg2">
              <a:lumMod val="20000"/>
              <a:lumOff val="80000"/>
            </a:schemeClr>
          </a:solidFill>
          <a:prstDash val="solid"/>
        </a:ln>
        <a:effectLst/>
      </dsp:spPr>
      <dsp:style>
        <a:lnRef idx="2">
          <a:schemeClr val="accent5">
            <a:shade val="50000"/>
          </a:schemeClr>
        </a:lnRef>
        <a:fillRef idx="1">
          <a:schemeClr val="accent5"/>
        </a:fillRef>
        <a:effectRef idx="0">
          <a:schemeClr val="accent5"/>
        </a:effectRef>
        <a:fontRef idx="minor">
          <a:schemeClr val="lt1"/>
        </a:fontRef>
      </dsp:style>
      <dsp:txBody>
        <a:bodyPr spcFirstLastPara="0" vert="horz" wrap="square" lIns="213360" tIns="213360" rIns="213360" bIns="114300" numCol="1" spcCol="1270" anchor="t" anchorCtr="0">
          <a:noAutofit/>
        </a:bodyPr>
        <a:lstStyle/>
        <a:p>
          <a:pPr marL="0" lvl="0" indent="0" algn="l" defTabSz="1333500">
            <a:lnSpc>
              <a:spcPct val="90000"/>
            </a:lnSpc>
            <a:spcBef>
              <a:spcPct val="0"/>
            </a:spcBef>
            <a:spcAft>
              <a:spcPct val="35000"/>
            </a:spcAft>
            <a:buNone/>
          </a:pPr>
          <a:r>
            <a:rPr lang="zh-TW" altLang="en-US" sz="3000" b="1" kern="1200" dirty="0">
              <a:latin typeface="微軟正黑體" panose="020B0604030504040204" pitchFamily="34" charset="-120"/>
              <a:ea typeface="微軟正黑體" panose="020B0604030504040204" pitchFamily="34" charset="-120"/>
            </a:rPr>
            <a:t>第一試筆試</a:t>
          </a:r>
        </a:p>
      </dsp:txBody>
      <dsp:txXfrm>
        <a:off x="562" y="355214"/>
        <a:ext cx="2368720" cy="937052"/>
      </dsp:txXfrm>
    </dsp:sp>
    <dsp:sp modelId="{1D635B20-C020-4509-A3E5-5007D2D2E07E}">
      <dsp:nvSpPr>
        <dsp:cNvPr id="0" name=""/>
        <dsp:cNvSpPr/>
      </dsp:nvSpPr>
      <dsp:spPr>
        <a:xfrm>
          <a:off x="510723" y="1292266"/>
          <a:ext cx="2318716" cy="3337875"/>
        </a:xfrm>
        <a:prstGeom prst="roundRect">
          <a:avLst>
            <a:gd name="adj" fmla="val 10000"/>
          </a:avLst>
        </a:prstGeom>
        <a:solidFill>
          <a:schemeClr val="accent5">
            <a:lumMod val="20000"/>
            <a:lumOff val="80000"/>
            <a:alpha val="90000"/>
          </a:schemeClr>
        </a:solidFill>
        <a:ln w="25400" cap="flat" cmpd="sng" algn="ctr">
          <a:solidFill>
            <a:schemeClr val="bg2">
              <a:lumMod val="7500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56464" tIns="156464" rIns="156464" bIns="156464" numCol="1" spcCol="1270" anchor="t" anchorCtr="0">
          <a:noAutofit/>
        </a:bodyPr>
        <a:lstStyle/>
        <a:p>
          <a:pPr marL="228600" lvl="1" indent="-228600" algn="l" defTabSz="977900">
            <a:lnSpc>
              <a:spcPct val="90000"/>
            </a:lnSpc>
            <a:spcBef>
              <a:spcPct val="0"/>
            </a:spcBef>
            <a:spcAft>
              <a:spcPct val="15000"/>
            </a:spcAft>
            <a:buChar char="•"/>
          </a:pPr>
          <a:endParaRPr lang="zh-TW" altLang="en-US" sz="2200" kern="1200" dirty="0">
            <a:latin typeface="華康新特明體" panose="02020909000000000000" pitchFamily="49" charset="-120"/>
            <a:ea typeface="華康新特明體" panose="02020909000000000000" pitchFamily="49" charset="-120"/>
          </a:endParaRPr>
        </a:p>
        <a:p>
          <a:pPr marL="228600" lvl="1" indent="-228600" algn="just" defTabSz="977900">
            <a:lnSpc>
              <a:spcPct val="90000"/>
            </a:lnSpc>
            <a:spcBef>
              <a:spcPct val="0"/>
            </a:spcBef>
            <a:spcAft>
              <a:spcPct val="15000"/>
            </a:spcAft>
            <a:buChar char="•"/>
          </a:pPr>
          <a:r>
            <a:rPr lang="zh-TW" altLang="en-US" sz="2200" kern="1200" dirty="0">
              <a:latin typeface="微軟正黑體" panose="020B0604030504040204" pitchFamily="34" charset="-120"/>
              <a:ea typeface="微軟正黑體" panose="020B0604030504040204" pitchFamily="34" charset="-120"/>
            </a:rPr>
            <a:t>錄取且</a:t>
          </a:r>
          <a:r>
            <a:rPr lang="zh-TW" altLang="en-US" sz="2200" b="0" kern="1200" dirty="0">
              <a:solidFill>
                <a:srgbClr val="0070C0"/>
              </a:solidFill>
              <a:latin typeface="微軟正黑體" panose="020B0604030504040204" pitchFamily="34" charset="-120"/>
              <a:ea typeface="微軟正黑體" panose="020B0604030504040204" pitchFamily="34" charset="-120"/>
            </a:rPr>
            <a:t>通過體格檢查標準</a:t>
          </a:r>
          <a:r>
            <a:rPr lang="zh-TW" altLang="en-US" sz="2200" kern="1200" dirty="0">
              <a:latin typeface="微軟正黑體" panose="020B0604030504040204" pitchFamily="34" charset="-120"/>
              <a:ea typeface="微軟正黑體" panose="020B0604030504040204" pitchFamily="34" charset="-120"/>
            </a:rPr>
            <a:t>者始得應第二試</a:t>
          </a:r>
        </a:p>
      </dsp:txBody>
      <dsp:txXfrm>
        <a:off x="578636" y="1360179"/>
        <a:ext cx="2182890" cy="3202049"/>
      </dsp:txXfrm>
    </dsp:sp>
    <dsp:sp modelId="{8DE2C500-8821-41A3-90F8-0CCA155A81BB}">
      <dsp:nvSpPr>
        <dsp:cNvPr id="0" name=""/>
        <dsp:cNvSpPr/>
      </dsp:nvSpPr>
      <dsp:spPr>
        <a:xfrm>
          <a:off x="2350094" y="628712"/>
          <a:ext cx="1529353" cy="589742"/>
        </a:xfrm>
        <a:prstGeom prst="rightArrow">
          <a:avLst>
            <a:gd name="adj1" fmla="val 60000"/>
            <a:gd name="adj2" fmla="val 50000"/>
          </a:avLst>
        </a:prstGeom>
        <a:gradFill flip="none" rotWithShape="1">
          <a:gsLst>
            <a:gs pos="0">
              <a:srgbClr val="51C3AD"/>
            </a:gs>
            <a:gs pos="43000">
              <a:schemeClr val="accent5">
                <a:lumMod val="40000"/>
                <a:lumOff val="60000"/>
              </a:schemeClr>
            </a:gs>
            <a:gs pos="63000">
              <a:schemeClr val="accent2">
                <a:lumMod val="60000"/>
                <a:lumOff val="40000"/>
              </a:schemeClr>
            </a:gs>
            <a:gs pos="100000">
              <a:srgbClr val="60C9E2"/>
            </a:gs>
          </a:gsLst>
          <a:lin ang="0" scaled="1"/>
          <a:tileRect/>
        </a:gra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066800">
            <a:lnSpc>
              <a:spcPct val="90000"/>
            </a:lnSpc>
            <a:spcBef>
              <a:spcPct val="0"/>
            </a:spcBef>
            <a:spcAft>
              <a:spcPct val="35000"/>
            </a:spcAft>
            <a:buNone/>
          </a:pPr>
          <a:endParaRPr lang="zh-TW" altLang="en-US" sz="2400" kern="1200"/>
        </a:p>
      </dsp:txBody>
      <dsp:txXfrm>
        <a:off x="2350094" y="746660"/>
        <a:ext cx="1352430" cy="353846"/>
      </dsp:txXfrm>
    </dsp:sp>
    <dsp:sp modelId="{29035690-6A30-4752-B71F-A23E0E24D415}">
      <dsp:nvSpPr>
        <dsp:cNvPr id="0" name=""/>
        <dsp:cNvSpPr/>
      </dsp:nvSpPr>
      <dsp:spPr>
        <a:xfrm>
          <a:off x="3780638" y="355214"/>
          <a:ext cx="2368720" cy="1405578"/>
        </a:xfrm>
        <a:prstGeom prst="roundRect">
          <a:avLst>
            <a:gd name="adj" fmla="val 10000"/>
          </a:avLst>
        </a:prstGeom>
        <a:solidFill>
          <a:schemeClr val="tx2">
            <a:lumMod val="60000"/>
            <a:lumOff val="40000"/>
          </a:schemeClr>
        </a:solidFill>
        <a:ln w="25400" cap="flat" cmpd="sng" algn="ctr">
          <a:solidFill>
            <a:schemeClr val="bg2">
              <a:lumMod val="20000"/>
              <a:lumOff val="80000"/>
            </a:schemeClr>
          </a:solidFill>
          <a:prstDash val="solid"/>
        </a:ln>
        <a:effectLst/>
      </dsp:spPr>
      <dsp:style>
        <a:lnRef idx="2">
          <a:schemeClr val="accent1">
            <a:shade val="50000"/>
          </a:schemeClr>
        </a:lnRef>
        <a:fillRef idx="1">
          <a:schemeClr val="accent1"/>
        </a:fillRef>
        <a:effectRef idx="0">
          <a:schemeClr val="accent1"/>
        </a:effectRef>
        <a:fontRef idx="minor">
          <a:schemeClr val="lt1"/>
        </a:fontRef>
      </dsp:style>
      <dsp:txBody>
        <a:bodyPr spcFirstLastPara="0" vert="horz" wrap="square" lIns="213360" tIns="213360" rIns="213360" bIns="114300" numCol="1" spcCol="1270" anchor="t" anchorCtr="0">
          <a:noAutofit/>
        </a:bodyPr>
        <a:lstStyle/>
        <a:p>
          <a:pPr marL="0" lvl="0" indent="0" algn="l" defTabSz="1333500">
            <a:lnSpc>
              <a:spcPct val="90000"/>
            </a:lnSpc>
            <a:spcBef>
              <a:spcPct val="0"/>
            </a:spcBef>
            <a:spcAft>
              <a:spcPct val="35000"/>
            </a:spcAft>
            <a:buNone/>
          </a:pPr>
          <a:r>
            <a:rPr lang="zh-TW" altLang="en-US" sz="3000" b="1" kern="1200" dirty="0">
              <a:latin typeface="微軟正黑體" panose="020B0604030504040204" pitchFamily="34" charset="-120"/>
              <a:ea typeface="微軟正黑體" panose="020B0604030504040204" pitchFamily="34" charset="-120"/>
            </a:rPr>
            <a:t>第二試體測</a:t>
          </a:r>
        </a:p>
      </dsp:txBody>
      <dsp:txXfrm>
        <a:off x="3780638" y="355214"/>
        <a:ext cx="2368720" cy="937052"/>
      </dsp:txXfrm>
    </dsp:sp>
    <dsp:sp modelId="{462E53EE-3323-46C0-BC55-CEC0FAA5097A}">
      <dsp:nvSpPr>
        <dsp:cNvPr id="0" name=""/>
        <dsp:cNvSpPr/>
      </dsp:nvSpPr>
      <dsp:spPr>
        <a:xfrm>
          <a:off x="4063970" y="1292266"/>
          <a:ext cx="2772373" cy="3337875"/>
        </a:xfrm>
        <a:prstGeom prst="roundRect">
          <a:avLst>
            <a:gd name="adj" fmla="val 10000"/>
          </a:avLst>
        </a:prstGeom>
        <a:solidFill>
          <a:schemeClr val="accent1">
            <a:lumMod val="20000"/>
            <a:lumOff val="80000"/>
            <a:alpha val="90000"/>
          </a:schemeClr>
        </a:solidFill>
        <a:ln w="25400" cap="flat" cmpd="sng" algn="ctr">
          <a:solidFill>
            <a:schemeClr val="bg2">
              <a:lumMod val="7500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56464" tIns="156464" rIns="156464" bIns="156464" numCol="1" spcCol="1270" anchor="t" anchorCtr="0">
          <a:noAutofit/>
        </a:bodyPr>
        <a:lstStyle/>
        <a:p>
          <a:pPr marL="228600" lvl="1" indent="-228600" algn="l" defTabSz="977900">
            <a:lnSpc>
              <a:spcPct val="90000"/>
            </a:lnSpc>
            <a:spcBef>
              <a:spcPct val="0"/>
            </a:spcBef>
            <a:spcAft>
              <a:spcPct val="15000"/>
            </a:spcAft>
            <a:buChar char="•"/>
          </a:pPr>
          <a:endParaRPr lang="zh-TW" altLang="en-US" sz="2200" kern="1200" dirty="0">
            <a:latin typeface="華康新特明體" panose="02020909000000000000" pitchFamily="49" charset="-120"/>
            <a:ea typeface="華康新特明體" panose="02020909000000000000" pitchFamily="49" charset="-120"/>
          </a:endParaRPr>
        </a:p>
        <a:p>
          <a:pPr marL="228600" lvl="1" indent="-228600" algn="l" defTabSz="977900">
            <a:lnSpc>
              <a:spcPct val="90000"/>
            </a:lnSpc>
            <a:spcBef>
              <a:spcPct val="0"/>
            </a:spcBef>
            <a:spcAft>
              <a:spcPct val="15000"/>
            </a:spcAft>
            <a:buChar char="•"/>
          </a:pPr>
          <a:r>
            <a:rPr lang="en-US" altLang="zh-TW" sz="2200" kern="1200" dirty="0">
              <a:latin typeface="微軟正黑體" panose="020B0604030504040204" pitchFamily="34" charset="-120"/>
              <a:ea typeface="微軟正黑體" panose="020B0604030504040204" pitchFamily="34" charset="-120"/>
            </a:rPr>
            <a:t>1200</a:t>
          </a:r>
          <a:r>
            <a:rPr lang="zh-TW" altLang="en-US" sz="2200" kern="1200" dirty="0">
              <a:latin typeface="微軟正黑體" panose="020B0604030504040204" pitchFamily="34" charset="-120"/>
              <a:ea typeface="微軟正黑體" panose="020B0604030504040204" pitchFamily="34" charset="-120"/>
            </a:rPr>
            <a:t>公尺跑走</a:t>
          </a:r>
          <a:endParaRPr lang="zh-TW" altLang="en-US" sz="2200" kern="1200" dirty="0">
            <a:latin typeface="華康新特明體" panose="02020909000000000000" pitchFamily="49" charset="-120"/>
            <a:ea typeface="華康新特明體" panose="02020909000000000000" pitchFamily="49" charset="-120"/>
          </a:endParaRPr>
        </a:p>
        <a:p>
          <a:pPr marL="228600" lvl="1" indent="-228600" algn="l" defTabSz="977900">
            <a:lnSpc>
              <a:spcPct val="90000"/>
            </a:lnSpc>
            <a:spcBef>
              <a:spcPct val="0"/>
            </a:spcBef>
            <a:spcAft>
              <a:spcPct val="15000"/>
            </a:spcAft>
            <a:buChar char="•"/>
          </a:pPr>
          <a:r>
            <a:rPr lang="zh-TW" altLang="en-US" sz="2200" kern="1200" dirty="0">
              <a:latin typeface="微軟正黑體" panose="020B0604030504040204" pitchFamily="34" charset="-120"/>
              <a:ea typeface="微軟正黑體" panose="020B0604030504040204" pitchFamily="34" charset="-120"/>
            </a:rPr>
            <a:t>及格標準：</a:t>
          </a:r>
        </a:p>
        <a:p>
          <a:pPr marL="228600" lvl="1" indent="-228600" algn="l" defTabSz="977900">
            <a:lnSpc>
              <a:spcPct val="90000"/>
            </a:lnSpc>
            <a:spcBef>
              <a:spcPct val="0"/>
            </a:spcBef>
            <a:spcAft>
              <a:spcPct val="15000"/>
            </a:spcAft>
            <a:buChar char="•"/>
          </a:pPr>
          <a:r>
            <a:rPr lang="zh-TW" altLang="en-US" sz="2200" kern="1200" dirty="0">
              <a:latin typeface="微軟正黑體" panose="020B0604030504040204" pitchFamily="34" charset="-120"/>
              <a:ea typeface="微軟正黑體" panose="020B0604030504040204" pitchFamily="34" charset="-120"/>
            </a:rPr>
            <a:t>男性</a:t>
          </a:r>
          <a:r>
            <a:rPr lang="en-US" altLang="zh-TW" sz="2200" kern="1200" dirty="0">
              <a:latin typeface="微軟正黑體" panose="020B0604030504040204" pitchFamily="34" charset="-120"/>
              <a:ea typeface="微軟正黑體" panose="020B0604030504040204" pitchFamily="34" charset="-120"/>
            </a:rPr>
            <a:t>5</a:t>
          </a:r>
          <a:r>
            <a:rPr lang="zh-TW" altLang="en-US" sz="2200" kern="1200" dirty="0">
              <a:latin typeface="微軟正黑體" panose="020B0604030504040204" pitchFamily="34" charset="-120"/>
              <a:ea typeface="微軟正黑體" panose="020B0604030504040204" pitchFamily="34" charset="-120"/>
            </a:rPr>
            <a:t>分</a:t>
          </a:r>
          <a:r>
            <a:rPr lang="en-US" altLang="zh-TW" sz="2200" kern="1200" dirty="0">
              <a:latin typeface="微軟正黑體" panose="020B0604030504040204" pitchFamily="34" charset="-120"/>
              <a:ea typeface="微軟正黑體" panose="020B0604030504040204" pitchFamily="34" charset="-120"/>
            </a:rPr>
            <a:t>50</a:t>
          </a:r>
          <a:r>
            <a:rPr lang="zh-TW" altLang="en-US" sz="2200" kern="1200" dirty="0">
              <a:latin typeface="微軟正黑體" panose="020B0604030504040204" pitchFamily="34" charset="-120"/>
              <a:ea typeface="微軟正黑體" panose="020B0604030504040204" pitchFamily="34" charset="-120"/>
            </a:rPr>
            <a:t>秒、女性</a:t>
          </a:r>
          <a:r>
            <a:rPr lang="en-US" altLang="zh-TW" sz="2200" kern="1200" dirty="0">
              <a:latin typeface="微軟正黑體" panose="020B0604030504040204" pitchFamily="34" charset="-120"/>
              <a:ea typeface="微軟正黑體" panose="020B0604030504040204" pitchFamily="34" charset="-120"/>
            </a:rPr>
            <a:t>6</a:t>
          </a:r>
          <a:r>
            <a:rPr lang="zh-TW" altLang="en-US" sz="2200" kern="1200" dirty="0">
              <a:latin typeface="微軟正黑體" panose="020B0604030504040204" pitchFamily="34" charset="-120"/>
              <a:ea typeface="微軟正黑體" panose="020B0604030504040204" pitchFamily="34" charset="-120"/>
            </a:rPr>
            <a:t>分</a:t>
          </a:r>
          <a:r>
            <a:rPr lang="en-US" altLang="zh-TW" sz="2200" kern="1200" dirty="0">
              <a:latin typeface="微軟正黑體" panose="020B0604030504040204" pitchFamily="34" charset="-120"/>
              <a:ea typeface="微軟正黑體" panose="020B0604030504040204" pitchFamily="34" charset="-120"/>
            </a:rPr>
            <a:t>20</a:t>
          </a:r>
          <a:r>
            <a:rPr lang="zh-TW" altLang="en-US" sz="2200" kern="1200" dirty="0">
              <a:latin typeface="微軟正黑體" panose="020B0604030504040204" pitchFamily="34" charset="-120"/>
              <a:ea typeface="微軟正黑體" panose="020B0604030504040204" pitchFamily="34" charset="-120"/>
            </a:rPr>
            <a:t>秒。</a:t>
          </a:r>
        </a:p>
      </dsp:txBody>
      <dsp:txXfrm>
        <a:off x="4145170" y="1373466"/>
        <a:ext cx="2609973" cy="3175475"/>
      </dsp:txXfrm>
    </dsp:sp>
    <dsp:sp modelId="{5A864A65-B89F-444E-BAB7-A6F5D469F5D2}">
      <dsp:nvSpPr>
        <dsp:cNvPr id="0" name=""/>
        <dsp:cNvSpPr/>
      </dsp:nvSpPr>
      <dsp:spPr>
        <a:xfrm rot="2305">
          <a:off x="6141947" y="640011"/>
          <a:ext cx="1808212" cy="589742"/>
        </a:xfrm>
        <a:prstGeom prst="rightArrow">
          <a:avLst>
            <a:gd name="adj1" fmla="val 60000"/>
            <a:gd name="adj2" fmla="val 50000"/>
          </a:avLst>
        </a:prstGeom>
        <a:gradFill flip="none" rotWithShape="1">
          <a:gsLst>
            <a:gs pos="0">
              <a:srgbClr val="60C9E2"/>
            </a:gs>
            <a:gs pos="35000">
              <a:schemeClr val="accent1">
                <a:lumMod val="60000"/>
                <a:lumOff val="40000"/>
              </a:schemeClr>
            </a:gs>
            <a:gs pos="75000">
              <a:srgbClr val="FFC000"/>
            </a:gs>
            <a:gs pos="100000">
              <a:srgbClr val="FFD757"/>
            </a:gs>
          </a:gsLst>
          <a:lin ang="0" scaled="1"/>
          <a:tileRect/>
        </a:gra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066800">
            <a:lnSpc>
              <a:spcPct val="90000"/>
            </a:lnSpc>
            <a:spcBef>
              <a:spcPct val="0"/>
            </a:spcBef>
            <a:spcAft>
              <a:spcPct val="35000"/>
            </a:spcAft>
            <a:buNone/>
          </a:pPr>
          <a:endParaRPr lang="zh-TW" altLang="en-US" sz="2400" kern="1200"/>
        </a:p>
      </dsp:txBody>
      <dsp:txXfrm>
        <a:off x="6141947" y="757900"/>
        <a:ext cx="1631289" cy="353846"/>
      </dsp:txXfrm>
    </dsp:sp>
    <dsp:sp modelId="{D45C9FF7-824A-4A84-BA57-8FF5E346907D}">
      <dsp:nvSpPr>
        <dsp:cNvPr id="0" name=""/>
        <dsp:cNvSpPr/>
      </dsp:nvSpPr>
      <dsp:spPr>
        <a:xfrm>
          <a:off x="7889942" y="297529"/>
          <a:ext cx="2625015" cy="1405578"/>
        </a:xfrm>
        <a:prstGeom prst="roundRect">
          <a:avLst>
            <a:gd name="adj" fmla="val 10000"/>
          </a:avLst>
        </a:prstGeom>
        <a:solidFill>
          <a:srgbClr val="FFC000"/>
        </a:solidFill>
        <a:ln w="25400" cap="flat" cmpd="sng" algn="ctr">
          <a:solidFill>
            <a:schemeClr val="bg2">
              <a:lumMod val="20000"/>
              <a:lumOff val="80000"/>
            </a:schemeClr>
          </a:solidFill>
          <a:prstDash val="solid"/>
        </a:ln>
        <a:effectLst/>
      </dsp:spPr>
      <dsp:style>
        <a:lnRef idx="2">
          <a:schemeClr val="accent3">
            <a:shade val="50000"/>
          </a:schemeClr>
        </a:lnRef>
        <a:fillRef idx="1">
          <a:schemeClr val="accent3"/>
        </a:fillRef>
        <a:effectRef idx="0">
          <a:schemeClr val="accent3"/>
        </a:effectRef>
        <a:fontRef idx="minor">
          <a:schemeClr val="lt1"/>
        </a:fontRef>
      </dsp:style>
      <dsp:txBody>
        <a:bodyPr spcFirstLastPara="0" vert="horz" wrap="square" lIns="213360" tIns="213360" rIns="213360" bIns="114300" numCol="1" spcCol="1270" anchor="t" anchorCtr="0">
          <a:noAutofit/>
        </a:bodyPr>
        <a:lstStyle/>
        <a:p>
          <a:pPr marL="0" lvl="0" indent="0" algn="l" defTabSz="1333500">
            <a:lnSpc>
              <a:spcPct val="90000"/>
            </a:lnSpc>
            <a:spcBef>
              <a:spcPct val="0"/>
            </a:spcBef>
            <a:spcAft>
              <a:spcPct val="35000"/>
            </a:spcAft>
            <a:buNone/>
          </a:pPr>
          <a:r>
            <a:rPr lang="zh-TW" altLang="en-US" sz="3000" b="1" kern="1200" dirty="0">
              <a:latin typeface="微軟正黑體" panose="020B0604030504040204" pitchFamily="34" charset="-120"/>
              <a:ea typeface="微軟正黑體" panose="020B0604030504040204" pitchFamily="34" charset="-120"/>
            </a:rPr>
            <a:t>第三試口試</a:t>
          </a:r>
        </a:p>
      </dsp:txBody>
      <dsp:txXfrm>
        <a:off x="7889942" y="297529"/>
        <a:ext cx="2625015" cy="937052"/>
      </dsp:txXfrm>
    </dsp:sp>
    <dsp:sp modelId="{7E9C3EFE-0AA4-4149-A1BD-BEAD736D66A1}">
      <dsp:nvSpPr>
        <dsp:cNvPr id="0" name=""/>
        <dsp:cNvSpPr/>
      </dsp:nvSpPr>
      <dsp:spPr>
        <a:xfrm>
          <a:off x="8226328" y="1321072"/>
          <a:ext cx="2718887" cy="3337875"/>
        </a:xfrm>
        <a:prstGeom prst="roundRect">
          <a:avLst>
            <a:gd name="adj" fmla="val 10000"/>
          </a:avLst>
        </a:prstGeom>
        <a:solidFill>
          <a:schemeClr val="accent4">
            <a:lumMod val="20000"/>
            <a:lumOff val="80000"/>
            <a:alpha val="90000"/>
          </a:schemeClr>
        </a:solidFill>
        <a:ln w="25400" cap="flat" cmpd="sng" algn="ctr">
          <a:solidFill>
            <a:schemeClr val="bg2">
              <a:lumMod val="7500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56464" tIns="156464" rIns="156464" bIns="156464" numCol="1" spcCol="1270" anchor="t" anchorCtr="0">
          <a:noAutofit/>
        </a:bodyPr>
        <a:lstStyle/>
        <a:p>
          <a:pPr marL="228600" lvl="1" indent="-228600" algn="l" defTabSz="977900">
            <a:lnSpc>
              <a:spcPct val="90000"/>
            </a:lnSpc>
            <a:spcBef>
              <a:spcPct val="0"/>
            </a:spcBef>
            <a:spcAft>
              <a:spcPct val="15000"/>
            </a:spcAft>
            <a:buChar char="•"/>
          </a:pPr>
          <a:endParaRPr lang="zh-TW" altLang="en-US" sz="2200" kern="1200" dirty="0">
            <a:latin typeface="華康新特明體" panose="02020909000000000000" pitchFamily="49" charset="-120"/>
            <a:ea typeface="華康新特明體" panose="02020909000000000000" pitchFamily="49" charset="-120"/>
          </a:endParaRPr>
        </a:p>
        <a:p>
          <a:pPr marL="228600" lvl="1" indent="-228600" algn="just" defTabSz="977900">
            <a:lnSpc>
              <a:spcPct val="90000"/>
            </a:lnSpc>
            <a:spcBef>
              <a:spcPct val="0"/>
            </a:spcBef>
            <a:spcAft>
              <a:spcPct val="15000"/>
            </a:spcAft>
            <a:buChar char="•"/>
          </a:pPr>
          <a:r>
            <a:rPr lang="zh-TW" altLang="en-US" sz="2200" kern="1200" dirty="0">
              <a:latin typeface="微軟正黑體" panose="020B0604030504040204" pitchFamily="34" charset="-120"/>
              <a:ea typeface="微軟正黑體" panose="020B0604030504040204" pitchFamily="34" charset="-120"/>
            </a:rPr>
            <a:t>筆試成績</a:t>
          </a:r>
          <a:r>
            <a:rPr lang="en-US" altLang="zh-TW" sz="2200" kern="1200" dirty="0">
              <a:latin typeface="微軟正黑體" panose="020B0604030504040204" pitchFamily="34" charset="-120"/>
              <a:ea typeface="微軟正黑體" panose="020B0604030504040204" pitchFamily="34" charset="-120"/>
            </a:rPr>
            <a:t>80%</a:t>
          </a:r>
          <a:r>
            <a:rPr lang="zh-TW" altLang="en-US" sz="2200" kern="1200" dirty="0">
              <a:latin typeface="微軟正黑體" panose="020B0604030504040204" pitchFamily="34" charset="-120"/>
              <a:ea typeface="微軟正黑體" panose="020B0604030504040204" pitchFamily="34" charset="-120"/>
            </a:rPr>
            <a:t>、口試成績</a:t>
          </a:r>
          <a:r>
            <a:rPr lang="en-US" altLang="zh-TW" sz="2200" kern="1200" dirty="0">
              <a:latin typeface="微軟正黑體" panose="020B0604030504040204" pitchFamily="34" charset="-120"/>
              <a:ea typeface="微軟正黑體" panose="020B0604030504040204" pitchFamily="34" charset="-120"/>
            </a:rPr>
            <a:t>20%</a:t>
          </a:r>
          <a:r>
            <a:rPr lang="zh-TW" altLang="en-US" sz="2200" kern="1200" dirty="0">
              <a:latin typeface="微軟正黑體" panose="020B0604030504040204" pitchFamily="34" charset="-120"/>
              <a:ea typeface="微軟正黑體" panose="020B0604030504040204" pitchFamily="34" charset="-120"/>
            </a:rPr>
            <a:t>，合併計算總成績。</a:t>
          </a:r>
        </a:p>
      </dsp:txBody>
      <dsp:txXfrm>
        <a:off x="8305961" y="1400705"/>
        <a:ext cx="2559621" cy="317860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23A455F-0F36-40F7-8460-8CCA4DAFA002}">
      <dsp:nvSpPr>
        <dsp:cNvPr id="0" name=""/>
        <dsp:cNvSpPr/>
      </dsp:nvSpPr>
      <dsp:spPr>
        <a:xfrm rot="5400000">
          <a:off x="5345866" y="-3539233"/>
          <a:ext cx="1970450" cy="9049729"/>
        </a:xfrm>
        <a:prstGeom prst="round2SameRect">
          <a:avLst/>
        </a:prstGeom>
        <a:solidFill>
          <a:schemeClr val="accent2">
            <a:tint val="40000"/>
            <a:alpha val="90000"/>
            <a:hueOff val="0"/>
            <a:satOff val="0"/>
            <a:lumOff val="0"/>
            <a:alphaOff val="0"/>
          </a:schemeClr>
        </a:solidFill>
        <a:ln w="25400" cap="flat" cmpd="sng" algn="ctr">
          <a:solidFill>
            <a:schemeClr val="accent2">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l" defTabSz="889000">
            <a:lnSpc>
              <a:spcPct val="100000"/>
            </a:lnSpc>
            <a:spcBef>
              <a:spcPct val="0"/>
            </a:spcBef>
            <a:spcAft>
              <a:spcPct val="15000"/>
            </a:spcAft>
            <a:buChar char="•"/>
          </a:pPr>
          <a:r>
            <a:rPr lang="zh-TW" altLang="en-US" sz="2000" b="0" u="sng" kern="1200" dirty="0">
              <a:latin typeface="微軟正黑體" panose="020B0604030504040204" pitchFamily="34" charset="-120"/>
              <a:ea typeface="微軟正黑體" panose="020B0604030504040204" pitchFamily="34" charset="-120"/>
            </a:rPr>
            <a:t>公務人員特種考試法務部調查局調查人員考試錄取人員訓練計畫</a:t>
          </a:r>
        </a:p>
        <a:p>
          <a:pPr marL="228600" lvl="1" indent="-228600" algn="l" defTabSz="889000">
            <a:lnSpc>
              <a:spcPct val="100000"/>
            </a:lnSpc>
            <a:spcBef>
              <a:spcPct val="0"/>
            </a:spcBef>
            <a:spcAft>
              <a:spcPct val="15000"/>
            </a:spcAft>
            <a:buChar char="•"/>
          </a:pPr>
          <a:r>
            <a:rPr lang="zh-TW" altLang="en-US" sz="2000" b="0" kern="1200" dirty="0">
              <a:latin typeface="微軟正黑體" panose="020B0604030504040204" pitchFamily="34" charset="-120"/>
              <a:ea typeface="微軟正黑體" panose="020B0604030504040204" pitchFamily="34" charset="-120"/>
            </a:rPr>
            <a:t>每年考選部考試公告前於保訓會網站公告訓練計畫</a:t>
          </a:r>
        </a:p>
      </dsp:txBody>
      <dsp:txXfrm rot="-5400000">
        <a:off x="1806227" y="96595"/>
        <a:ext cx="8953540" cy="1778072"/>
      </dsp:txXfrm>
    </dsp:sp>
    <dsp:sp modelId="{D5CD9204-A42A-4F8A-BA17-317AEC3D564E}">
      <dsp:nvSpPr>
        <dsp:cNvPr id="0" name=""/>
        <dsp:cNvSpPr/>
      </dsp:nvSpPr>
      <dsp:spPr>
        <a:xfrm>
          <a:off x="78724" y="552022"/>
          <a:ext cx="1727502" cy="867217"/>
        </a:xfrm>
        <a:prstGeom prst="roundRect">
          <a:avLst/>
        </a:prstGeom>
        <a:solidFill>
          <a:schemeClr val="accent2">
            <a:hueOff val="0"/>
            <a:satOff val="0"/>
            <a:lumOff val="0"/>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91440" tIns="45720" rIns="91440" bIns="45720" numCol="1" spcCol="1270" anchor="ctr" anchorCtr="0">
          <a:noAutofit/>
        </a:bodyPr>
        <a:lstStyle/>
        <a:p>
          <a:pPr marL="0" lvl="0" indent="0" algn="ctr" defTabSz="1066800">
            <a:lnSpc>
              <a:spcPct val="90000"/>
            </a:lnSpc>
            <a:spcBef>
              <a:spcPct val="0"/>
            </a:spcBef>
            <a:spcAft>
              <a:spcPct val="35000"/>
            </a:spcAft>
            <a:buNone/>
          </a:pPr>
          <a:r>
            <a:rPr lang="zh-TW" altLang="en-US" sz="2400" b="1" kern="1200" dirty="0">
              <a:latin typeface="華康新特明體" panose="02020909000000000000" pitchFamily="49" charset="-120"/>
              <a:ea typeface="華康新特明體" panose="02020909000000000000" pitchFamily="49" charset="-120"/>
            </a:rPr>
            <a:t>依據</a:t>
          </a:r>
        </a:p>
      </dsp:txBody>
      <dsp:txXfrm>
        <a:off x="121058" y="594356"/>
        <a:ext cx="1642834" cy="782549"/>
      </dsp:txXfrm>
    </dsp:sp>
    <dsp:sp modelId="{D162B2E2-14E4-4F09-AB67-14C0C9FC362C}">
      <dsp:nvSpPr>
        <dsp:cNvPr id="0" name=""/>
        <dsp:cNvSpPr/>
      </dsp:nvSpPr>
      <dsp:spPr>
        <a:xfrm rot="5400000">
          <a:off x="5361290" y="-1521446"/>
          <a:ext cx="1939602" cy="9049729"/>
        </a:xfrm>
        <a:prstGeom prst="round2SameRect">
          <a:avLst/>
        </a:prstGeom>
        <a:solidFill>
          <a:schemeClr val="accent3">
            <a:tint val="40000"/>
            <a:alpha val="90000"/>
            <a:hueOff val="0"/>
            <a:satOff val="0"/>
            <a:lumOff val="0"/>
            <a:alphaOff val="0"/>
          </a:schemeClr>
        </a:solidFill>
        <a:ln w="25400" cap="flat" cmpd="sng" algn="ctr">
          <a:solidFill>
            <a:schemeClr val="accent3">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l" defTabSz="889000">
            <a:lnSpc>
              <a:spcPct val="100000"/>
            </a:lnSpc>
            <a:spcBef>
              <a:spcPct val="0"/>
            </a:spcBef>
            <a:spcAft>
              <a:spcPct val="15000"/>
            </a:spcAft>
            <a:buChar char="•"/>
          </a:pPr>
          <a:r>
            <a:rPr lang="zh-TW" altLang="en-US" sz="2000" b="0" kern="1200" dirty="0">
              <a:latin typeface="微軟正黑體" panose="020B0604030504040204" pitchFamily="34" charset="-120"/>
              <a:ea typeface="微軟正黑體" panose="020B0604030504040204" pitchFamily="34" charset="-120"/>
            </a:rPr>
            <a:t>三等考試</a:t>
          </a:r>
          <a:r>
            <a:rPr lang="en-US" altLang="zh-TW" sz="2000" b="1" u="sng" kern="1200" dirty="0">
              <a:solidFill>
                <a:srgbClr val="C00000"/>
              </a:solidFill>
              <a:latin typeface="微軟正黑體" panose="020B0604030504040204" pitchFamily="34" charset="-120"/>
              <a:ea typeface="微軟正黑體" panose="020B0604030504040204" pitchFamily="34" charset="-120"/>
            </a:rPr>
            <a:t>1</a:t>
          </a:r>
          <a:r>
            <a:rPr lang="zh-TW" altLang="en-US" sz="2000" b="1" u="sng" kern="1200" dirty="0">
              <a:solidFill>
                <a:srgbClr val="C00000"/>
              </a:solidFill>
              <a:latin typeface="微軟正黑體" panose="020B0604030504040204" pitchFamily="34" charset="-120"/>
              <a:ea typeface="微軟正黑體" panose="020B0604030504040204" pitchFamily="34" charset="-120"/>
            </a:rPr>
            <a:t>年</a:t>
          </a:r>
          <a:r>
            <a:rPr lang="en-US" altLang="zh-TW" sz="2000" b="0" kern="1200" dirty="0">
              <a:latin typeface="微軟正黑體" panose="020B0604030504040204" pitchFamily="34" charset="-120"/>
              <a:ea typeface="微軟正黑體" panose="020B0604030504040204" pitchFamily="34" charset="-120"/>
            </a:rPr>
            <a:t>(</a:t>
          </a:r>
          <a:r>
            <a:rPr lang="zh-TW" altLang="en-US" sz="2000" b="0" kern="1200" dirty="0">
              <a:latin typeface="微軟正黑體" panose="020B0604030504040204" pitchFamily="34" charset="-120"/>
              <a:ea typeface="微軟正黑體" panose="020B0604030504040204" pitchFamily="34" charset="-120"/>
            </a:rPr>
            <a:t>四等半年</a:t>
          </a:r>
          <a:r>
            <a:rPr lang="en-US" altLang="zh-TW" sz="2000" b="0" kern="1200" dirty="0">
              <a:latin typeface="微軟正黑體" panose="020B0604030504040204" pitchFamily="34" charset="-120"/>
              <a:ea typeface="微軟正黑體" panose="020B0604030504040204" pitchFamily="34" charset="-120"/>
            </a:rPr>
            <a:t>)</a:t>
          </a:r>
          <a:r>
            <a:rPr lang="zh-TW" altLang="en-US" sz="2000" b="0" kern="1200" dirty="0">
              <a:latin typeface="微軟正黑體" panose="020B0604030504040204" pitchFamily="34" charset="-120"/>
              <a:ea typeface="微軟正黑體" panose="020B0604030504040204" pitchFamily="34" charset="-120"/>
            </a:rPr>
            <a:t>基礎課程、專業課程、體育課程、輔教課程</a:t>
          </a:r>
          <a:r>
            <a:rPr lang="en-US" altLang="zh-TW" sz="2000" b="0" kern="1200" dirty="0">
              <a:latin typeface="微軟正黑體" panose="020B0604030504040204" pitchFamily="34" charset="-120"/>
              <a:ea typeface="微軟正黑體" panose="020B0604030504040204" pitchFamily="34" charset="-120"/>
            </a:rPr>
            <a:t>4</a:t>
          </a:r>
          <a:r>
            <a:rPr lang="zh-TW" altLang="en-US" sz="2000" b="0" kern="1200" dirty="0">
              <a:latin typeface="微軟正黑體" panose="020B0604030504040204" pitchFamily="34" charset="-120"/>
              <a:ea typeface="微軟正黑體" panose="020B0604030504040204" pitchFamily="34" charset="-120"/>
            </a:rPr>
            <a:t>大類</a:t>
          </a:r>
        </a:p>
        <a:p>
          <a:pPr marL="228600" lvl="1" indent="-228600" algn="l" defTabSz="889000">
            <a:lnSpc>
              <a:spcPct val="100000"/>
            </a:lnSpc>
            <a:spcBef>
              <a:spcPct val="0"/>
            </a:spcBef>
            <a:spcAft>
              <a:spcPct val="15000"/>
            </a:spcAft>
            <a:buChar char="•"/>
          </a:pPr>
          <a:r>
            <a:rPr lang="zh-TW" altLang="en-US" sz="2000" b="0" kern="1200" dirty="0">
              <a:latin typeface="微軟正黑體" panose="020B0604030504040204" pitchFamily="34" charset="-120"/>
              <a:ea typeface="微軟正黑體" panose="020B0604030504040204" pitchFamily="34" charset="-120"/>
            </a:rPr>
            <a:t>犯罪調查及調查保防業務兩階段各</a:t>
          </a:r>
          <a:r>
            <a:rPr lang="en-US" altLang="zh-TW" sz="2000" b="0" kern="1200" dirty="0">
              <a:latin typeface="微軟正黑體" panose="020B0604030504040204" pitchFamily="34" charset="-120"/>
              <a:ea typeface="微軟正黑體" panose="020B0604030504040204" pitchFamily="34" charset="-120"/>
            </a:rPr>
            <a:t>8</a:t>
          </a:r>
          <a:r>
            <a:rPr lang="zh-TW" altLang="en-US" sz="2000" b="0" kern="1200" dirty="0">
              <a:latin typeface="微軟正黑體" panose="020B0604030504040204" pitchFamily="34" charset="-120"/>
              <a:ea typeface="微軟正黑體" panose="020B0604030504040204" pitchFamily="34" charset="-120"/>
            </a:rPr>
            <a:t>週實習</a:t>
          </a:r>
          <a:r>
            <a:rPr lang="en-US" altLang="zh-TW" sz="2000" b="0" kern="1200" dirty="0">
              <a:latin typeface="微軟正黑體" panose="020B0604030504040204" pitchFamily="34" charset="-120"/>
              <a:ea typeface="微軟正黑體" panose="020B0604030504040204" pitchFamily="34" charset="-120"/>
            </a:rPr>
            <a:t>(</a:t>
          </a:r>
          <a:r>
            <a:rPr lang="zh-TW" altLang="en-US" sz="2000" b="0" kern="1200" dirty="0">
              <a:latin typeface="微軟正黑體" panose="020B0604030504040204" pitchFamily="34" charset="-120"/>
              <a:ea typeface="微軟正黑體" panose="020B0604030504040204" pitchFamily="34" charset="-120"/>
            </a:rPr>
            <a:t>四等考試</a:t>
          </a:r>
          <a:r>
            <a:rPr lang="en-US" altLang="zh-TW" sz="2000" b="0" kern="1200" dirty="0">
              <a:latin typeface="微軟正黑體" panose="020B0604030504040204" pitchFamily="34" charset="-120"/>
              <a:ea typeface="微軟正黑體" panose="020B0604030504040204" pitchFamily="34" charset="-120"/>
            </a:rPr>
            <a:t>1</a:t>
          </a:r>
          <a:r>
            <a:rPr lang="zh-TW" altLang="en-US" sz="2000" b="0" kern="1200" dirty="0">
              <a:latin typeface="微軟正黑體" panose="020B0604030504040204" pitchFamily="34" charset="-120"/>
              <a:ea typeface="微軟正黑體" panose="020B0604030504040204" pitchFamily="34" charset="-120"/>
            </a:rPr>
            <a:t>次</a:t>
          </a:r>
          <a:r>
            <a:rPr lang="en-US" altLang="zh-TW" sz="2000" b="0" kern="1200" dirty="0">
              <a:latin typeface="微軟正黑體" panose="020B0604030504040204" pitchFamily="34" charset="-120"/>
              <a:ea typeface="微軟正黑體" panose="020B0604030504040204" pitchFamily="34" charset="-120"/>
            </a:rPr>
            <a:t>6</a:t>
          </a:r>
          <a:r>
            <a:rPr lang="zh-TW" altLang="en-US" sz="2000" b="0" kern="1200" dirty="0">
              <a:latin typeface="微軟正黑體" panose="020B0604030504040204" pitchFamily="34" charset="-120"/>
              <a:ea typeface="微軟正黑體" panose="020B0604030504040204" pitchFamily="34" charset="-120"/>
            </a:rPr>
            <a:t>週業務實習</a:t>
          </a:r>
          <a:r>
            <a:rPr lang="en-US" altLang="zh-TW" sz="2000" b="0" kern="1200" dirty="0">
              <a:latin typeface="微軟正黑體" panose="020B0604030504040204" pitchFamily="34" charset="-120"/>
              <a:ea typeface="微軟正黑體" panose="020B0604030504040204" pitchFamily="34" charset="-120"/>
            </a:rPr>
            <a:t>)</a:t>
          </a:r>
          <a:endParaRPr lang="zh-TW" altLang="en-US" sz="2000" b="0" kern="1200" dirty="0">
            <a:latin typeface="微軟正黑體" panose="020B0604030504040204" pitchFamily="34" charset="-120"/>
            <a:ea typeface="微軟正黑體" panose="020B0604030504040204" pitchFamily="34" charset="-120"/>
          </a:endParaRPr>
        </a:p>
      </dsp:txBody>
      <dsp:txXfrm rot="-5400000">
        <a:off x="1806227" y="2128301"/>
        <a:ext cx="8955045" cy="1750234"/>
      </dsp:txXfrm>
    </dsp:sp>
    <dsp:sp modelId="{A4B10176-FB6D-44D5-B9A1-2980E5E91C13}">
      <dsp:nvSpPr>
        <dsp:cNvPr id="0" name=""/>
        <dsp:cNvSpPr/>
      </dsp:nvSpPr>
      <dsp:spPr>
        <a:xfrm>
          <a:off x="78724" y="2569809"/>
          <a:ext cx="1727502" cy="867217"/>
        </a:xfrm>
        <a:prstGeom prst="roundRect">
          <a:avLst/>
        </a:prstGeom>
        <a:solidFill>
          <a:schemeClr val="accent3">
            <a:hueOff val="0"/>
            <a:satOff val="0"/>
            <a:lumOff val="0"/>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91440" tIns="45720" rIns="91440" bIns="45720" numCol="1" spcCol="1270" anchor="ctr" anchorCtr="0">
          <a:noAutofit/>
        </a:bodyPr>
        <a:lstStyle/>
        <a:p>
          <a:pPr marL="0" lvl="0" indent="0" algn="ctr" defTabSz="1066800">
            <a:lnSpc>
              <a:spcPct val="90000"/>
            </a:lnSpc>
            <a:spcBef>
              <a:spcPct val="0"/>
            </a:spcBef>
            <a:spcAft>
              <a:spcPct val="35000"/>
            </a:spcAft>
            <a:buNone/>
          </a:pPr>
          <a:r>
            <a:rPr lang="zh-TW" altLang="en-US" sz="2400" b="1" kern="1200" dirty="0">
              <a:latin typeface="華康新特明體" panose="02020909000000000000" pitchFamily="49" charset="-120"/>
              <a:ea typeface="華康新特明體" panose="02020909000000000000" pitchFamily="49" charset="-120"/>
            </a:rPr>
            <a:t>內容</a:t>
          </a:r>
        </a:p>
      </dsp:txBody>
      <dsp:txXfrm>
        <a:off x="121058" y="2612143"/>
        <a:ext cx="1642834" cy="782549"/>
      </dsp:txXfrm>
    </dsp:sp>
    <dsp:sp modelId="{D0C1C5BB-881F-4B7E-971B-C991BEF72E60}">
      <dsp:nvSpPr>
        <dsp:cNvPr id="0" name=""/>
        <dsp:cNvSpPr/>
      </dsp:nvSpPr>
      <dsp:spPr>
        <a:xfrm rot="5400000">
          <a:off x="5838268" y="9184"/>
          <a:ext cx="1004174" cy="9058575"/>
        </a:xfrm>
        <a:prstGeom prst="round2SameRect">
          <a:avLst/>
        </a:prstGeom>
        <a:solidFill>
          <a:schemeClr val="accent4">
            <a:tint val="40000"/>
            <a:alpha val="90000"/>
            <a:hueOff val="0"/>
            <a:satOff val="0"/>
            <a:lumOff val="0"/>
            <a:alphaOff val="0"/>
          </a:schemeClr>
        </a:solidFill>
        <a:ln w="25400" cap="flat" cmpd="sng" algn="ctr">
          <a:solidFill>
            <a:schemeClr val="accent4">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l" defTabSz="889000">
            <a:lnSpc>
              <a:spcPct val="150000"/>
            </a:lnSpc>
            <a:spcBef>
              <a:spcPct val="0"/>
            </a:spcBef>
            <a:spcAft>
              <a:spcPct val="15000"/>
            </a:spcAft>
            <a:buChar char="•"/>
          </a:pPr>
          <a:r>
            <a:rPr lang="zh-TW" altLang="en-US" sz="2000" b="0" kern="1200" dirty="0">
              <a:latin typeface="微軟正黑體" panose="020B0604030504040204" pitchFamily="34" charset="-120"/>
              <a:ea typeface="微軟正黑體" panose="020B0604030504040204" pitchFamily="34" charset="-120"/>
            </a:rPr>
            <a:t>須通過學能、品德、體能之要求，各項成績及格始結業正式任用。</a:t>
          </a:r>
        </a:p>
      </dsp:txBody>
      <dsp:txXfrm rot="-5400000">
        <a:off x="1811068" y="4085404"/>
        <a:ext cx="9009555" cy="906134"/>
      </dsp:txXfrm>
    </dsp:sp>
    <dsp:sp modelId="{81D45018-7631-46CF-A9CC-16249E01FAC0}">
      <dsp:nvSpPr>
        <dsp:cNvPr id="0" name=""/>
        <dsp:cNvSpPr/>
      </dsp:nvSpPr>
      <dsp:spPr>
        <a:xfrm>
          <a:off x="78724" y="4104458"/>
          <a:ext cx="1729190" cy="867217"/>
        </a:xfrm>
        <a:prstGeom prst="roundRect">
          <a:avLst/>
        </a:prstGeom>
        <a:solidFill>
          <a:schemeClr val="accent4">
            <a:hueOff val="0"/>
            <a:satOff val="0"/>
            <a:lumOff val="0"/>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91440" tIns="45720" rIns="91440" bIns="45720" numCol="1" spcCol="1270" anchor="ctr" anchorCtr="0">
          <a:noAutofit/>
        </a:bodyPr>
        <a:lstStyle/>
        <a:p>
          <a:pPr marL="0" lvl="0" indent="0" algn="ctr" defTabSz="1066800">
            <a:lnSpc>
              <a:spcPct val="90000"/>
            </a:lnSpc>
            <a:spcBef>
              <a:spcPct val="0"/>
            </a:spcBef>
            <a:spcAft>
              <a:spcPct val="35000"/>
            </a:spcAft>
            <a:buNone/>
          </a:pPr>
          <a:r>
            <a:rPr lang="zh-TW" altLang="en-US" sz="2400" b="1" kern="1200" dirty="0">
              <a:latin typeface="華康新特明體" panose="02020909000000000000" pitchFamily="49" charset="-120"/>
              <a:ea typeface="華康新特明體" panose="02020909000000000000" pitchFamily="49" charset="-120"/>
            </a:rPr>
            <a:t>標準</a:t>
          </a:r>
        </a:p>
      </dsp:txBody>
      <dsp:txXfrm>
        <a:off x="121058" y="4146792"/>
        <a:ext cx="1644522" cy="782549"/>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2ED2FAE-4304-4A36-8C11-0CA84F11464E}">
      <dsp:nvSpPr>
        <dsp:cNvPr id="0" name=""/>
        <dsp:cNvSpPr/>
      </dsp:nvSpPr>
      <dsp:spPr>
        <a:xfrm>
          <a:off x="0" y="0"/>
          <a:ext cx="5400600" cy="5400600"/>
        </a:xfrm>
        <a:prstGeom prst="pie">
          <a:avLst>
            <a:gd name="adj1" fmla="val 5400000"/>
            <a:gd name="adj2" fmla="val 16200000"/>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7865123-724E-4DCA-8DD3-1B2F0C42F369}">
      <dsp:nvSpPr>
        <dsp:cNvPr id="0" name=""/>
        <dsp:cNvSpPr/>
      </dsp:nvSpPr>
      <dsp:spPr>
        <a:xfrm>
          <a:off x="2700300" y="0"/>
          <a:ext cx="8676964" cy="5400600"/>
        </a:xfrm>
        <a:prstGeom prst="rect">
          <a:avLst/>
        </a:prstGeom>
        <a:solidFill>
          <a:schemeClr val="lt1">
            <a:alpha val="90000"/>
            <a:hueOff val="0"/>
            <a:satOff val="0"/>
            <a:lumOff val="0"/>
            <a:alphaOff val="0"/>
          </a:schemeClr>
        </a:solidFill>
        <a:ln w="25400"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just" defTabSz="889000">
            <a:lnSpc>
              <a:spcPct val="150000"/>
            </a:lnSpc>
            <a:spcBef>
              <a:spcPct val="0"/>
            </a:spcBef>
            <a:spcAft>
              <a:spcPct val="35000"/>
            </a:spcAft>
            <a:buNone/>
          </a:pPr>
          <a:r>
            <a:rPr lang="zh-TW" altLang="en-US" sz="2000" kern="1200" dirty="0">
              <a:latin typeface="微軟正黑體" panose="020B0604030504040204" pitchFamily="34" charset="-120"/>
              <a:ea typeface="微軟正黑體" panose="020B0604030504040204" pitchFamily="34" charset="-120"/>
            </a:rPr>
            <a:t>訓練成績及格分發本局及所屬各機關服務，從事反制敵諜滲透、檢肅貪污、防制重大經濟及洗錢犯罪以及查緝毒品等國家調查官之工作。</a:t>
          </a:r>
        </a:p>
      </dsp:txBody>
      <dsp:txXfrm>
        <a:off x="2700300" y="0"/>
        <a:ext cx="8676964" cy="1620183"/>
      </dsp:txXfrm>
    </dsp:sp>
    <dsp:sp modelId="{A64A8B6F-226C-4B4C-9A35-559E9C3B143F}">
      <dsp:nvSpPr>
        <dsp:cNvPr id="0" name=""/>
        <dsp:cNvSpPr/>
      </dsp:nvSpPr>
      <dsp:spPr>
        <a:xfrm>
          <a:off x="945106" y="1620183"/>
          <a:ext cx="3510386" cy="3510386"/>
        </a:xfrm>
        <a:prstGeom prst="pie">
          <a:avLst>
            <a:gd name="adj1" fmla="val 5400000"/>
            <a:gd name="adj2" fmla="val 16200000"/>
          </a:avLst>
        </a:prstGeom>
        <a:solidFill>
          <a:schemeClr val="accent3">
            <a:hueOff val="900018"/>
            <a:satOff val="-7530"/>
            <a:lumOff val="-3334"/>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66416A4-76B7-4728-B79F-DE775AFB3D3D}">
      <dsp:nvSpPr>
        <dsp:cNvPr id="0" name=""/>
        <dsp:cNvSpPr/>
      </dsp:nvSpPr>
      <dsp:spPr>
        <a:xfrm>
          <a:off x="2700300" y="1541199"/>
          <a:ext cx="8676964" cy="3668353"/>
        </a:xfrm>
        <a:prstGeom prst="rect">
          <a:avLst/>
        </a:prstGeom>
        <a:solidFill>
          <a:schemeClr val="lt1">
            <a:alpha val="90000"/>
            <a:hueOff val="0"/>
            <a:satOff val="0"/>
            <a:lumOff val="0"/>
            <a:alphaOff val="0"/>
          </a:schemeClr>
        </a:solidFill>
        <a:ln w="25400" cap="flat" cmpd="sng" algn="ctr">
          <a:solidFill>
            <a:schemeClr val="accent3">
              <a:hueOff val="900018"/>
              <a:satOff val="-7530"/>
              <a:lumOff val="-3334"/>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just" defTabSz="889000">
            <a:lnSpc>
              <a:spcPct val="150000"/>
            </a:lnSpc>
            <a:spcBef>
              <a:spcPct val="0"/>
            </a:spcBef>
            <a:spcAft>
              <a:spcPct val="35000"/>
            </a:spcAft>
            <a:buNone/>
          </a:pPr>
          <a:r>
            <a:rPr lang="zh-TW" altLang="en-US" sz="2000" kern="1200" dirty="0">
              <a:latin typeface="微軟正黑體" panose="020B0604030504040204" pitchFamily="34" charset="-120"/>
              <a:ea typeface="微軟正黑體" panose="020B0604030504040204" pitchFamily="34" charset="-120"/>
            </a:rPr>
            <a:t>本局鼓勵調查人員接受各項職務歷練，以豐厚完整調查工作資歷，故原則上新進調查人員須接受外勤第一線工作歷練，將自身專業運用於調查工作。</a:t>
          </a:r>
        </a:p>
      </dsp:txBody>
      <dsp:txXfrm>
        <a:off x="2700300" y="1541199"/>
        <a:ext cx="8676964" cy="1693086"/>
      </dsp:txXfrm>
    </dsp:sp>
    <dsp:sp modelId="{18D5611F-EA01-43B2-8AEB-4E4A3052C515}">
      <dsp:nvSpPr>
        <dsp:cNvPr id="0" name=""/>
        <dsp:cNvSpPr/>
      </dsp:nvSpPr>
      <dsp:spPr>
        <a:xfrm>
          <a:off x="1890210" y="3240361"/>
          <a:ext cx="1620178" cy="1620178"/>
        </a:xfrm>
        <a:prstGeom prst="pie">
          <a:avLst>
            <a:gd name="adj1" fmla="val 5400000"/>
            <a:gd name="adj2" fmla="val 16200000"/>
          </a:avLst>
        </a:prstGeom>
        <a:solidFill>
          <a:schemeClr val="accent3">
            <a:hueOff val="1800037"/>
            <a:satOff val="-15059"/>
            <a:lumOff val="-6667"/>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1780448-F96A-487D-81A9-E045CBEA0E10}">
      <dsp:nvSpPr>
        <dsp:cNvPr id="0" name=""/>
        <dsp:cNvSpPr/>
      </dsp:nvSpPr>
      <dsp:spPr>
        <a:xfrm>
          <a:off x="2700300" y="3159352"/>
          <a:ext cx="8676964" cy="1782196"/>
        </a:xfrm>
        <a:prstGeom prst="rect">
          <a:avLst/>
        </a:prstGeom>
        <a:solidFill>
          <a:schemeClr val="lt1">
            <a:alpha val="90000"/>
            <a:hueOff val="0"/>
            <a:satOff val="0"/>
            <a:lumOff val="0"/>
            <a:alphaOff val="0"/>
          </a:schemeClr>
        </a:solidFill>
        <a:ln w="25400" cap="flat" cmpd="sng" algn="ctr">
          <a:solidFill>
            <a:schemeClr val="accent3">
              <a:hueOff val="1800037"/>
              <a:satOff val="-15059"/>
              <a:lumOff val="-6667"/>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just" defTabSz="889000">
            <a:lnSpc>
              <a:spcPct val="150000"/>
            </a:lnSpc>
            <a:spcBef>
              <a:spcPct val="0"/>
            </a:spcBef>
            <a:spcAft>
              <a:spcPct val="35000"/>
            </a:spcAft>
            <a:buNone/>
          </a:pPr>
          <a:r>
            <a:rPr lang="zh-TW" altLang="en-US" sz="2000" kern="1200" dirty="0">
              <a:latin typeface="微軟正黑體" panose="020B0604030504040204" pitchFamily="34" charset="-120"/>
              <a:ea typeface="微軟正黑體" panose="020B0604030504040204" pitchFamily="34" charset="-120"/>
            </a:rPr>
            <a:t>資訊科學、電子科學、醫學</a:t>
          </a:r>
          <a:r>
            <a:rPr lang="en-US" altLang="en-US" sz="2000" kern="1200" dirty="0">
              <a:latin typeface="微軟正黑體" panose="020B0604030504040204" pitchFamily="34" charset="-120"/>
              <a:ea typeface="微軟正黑體" panose="020B0604030504040204" pitchFamily="34" charset="-120"/>
            </a:rPr>
            <a:t>/</a:t>
          </a:r>
          <a:r>
            <a:rPr lang="zh-TW" altLang="en-US" sz="2000" kern="1200" dirty="0">
              <a:latin typeface="微軟正黑體" panose="020B0604030504040204" pitchFamily="34" charset="-120"/>
              <a:ea typeface="微軟正黑體" panose="020B0604030504040204" pitchFamily="34" charset="-120"/>
            </a:rPr>
            <a:t>化學鑑識、營繕工程及調查工作組選試特殊語文之錄取人員，於外勤歷練後，應配合本局業務需要調任相關專業內勤單位服務，部分錄取人員可能於結業分發後直接派任相關專業內勤單位服務。</a:t>
          </a:r>
        </a:p>
      </dsp:txBody>
      <dsp:txXfrm>
        <a:off x="2700300" y="3159352"/>
        <a:ext cx="8676964" cy="1782196"/>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578DD4F-C4C6-4AC3-9F03-2AEB19B0797E}">
      <dsp:nvSpPr>
        <dsp:cNvPr id="0" name=""/>
        <dsp:cNvSpPr/>
      </dsp:nvSpPr>
      <dsp:spPr>
        <a:xfrm>
          <a:off x="3986" y="0"/>
          <a:ext cx="2653343" cy="1231352"/>
        </a:xfrm>
        <a:prstGeom prst="roundRect">
          <a:avLst>
            <a:gd name="adj" fmla="val 10000"/>
          </a:avLst>
        </a:prstGeom>
        <a:solidFill>
          <a:schemeClr val="lt1">
            <a:hueOff val="0"/>
            <a:satOff val="0"/>
            <a:lumOff val="0"/>
            <a:alphaOff val="0"/>
          </a:schemeClr>
        </a:solidFill>
        <a:ln w="25400" cap="flat" cmpd="sng" algn="ctr">
          <a:solidFill>
            <a:schemeClr val="accent5">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27940" rIns="41910" bIns="27940" numCol="1" spcCol="1270" anchor="ctr" anchorCtr="0">
          <a:noAutofit/>
        </a:bodyPr>
        <a:lstStyle/>
        <a:p>
          <a:pPr marL="0" lvl="0" indent="0" algn="ctr" defTabSz="977900">
            <a:lnSpc>
              <a:spcPct val="90000"/>
            </a:lnSpc>
            <a:spcBef>
              <a:spcPct val="0"/>
            </a:spcBef>
            <a:spcAft>
              <a:spcPct val="35000"/>
            </a:spcAft>
            <a:buNone/>
          </a:pPr>
          <a:r>
            <a:rPr lang="zh-TW" altLang="en-US" sz="2200" b="0" kern="1200" dirty="0">
              <a:effectLst/>
              <a:latin typeface="微軟正黑體" panose="020B0604030504040204" pitchFamily="34" charset="-120"/>
              <a:ea typeface="微軟正黑體" panose="020B0604030504040204" pitchFamily="34" charset="-120"/>
            </a:rPr>
            <a:t>報名</a:t>
          </a:r>
          <a:r>
            <a:rPr lang="en-US" altLang="zh-TW" sz="2200" b="0" kern="1200" dirty="0">
              <a:effectLst/>
              <a:latin typeface="微軟正黑體" panose="020B0604030504040204" pitchFamily="34" charset="-120"/>
              <a:ea typeface="微軟正黑體" panose="020B0604030504040204" pitchFamily="34" charset="-120"/>
            </a:rPr>
            <a:t>(</a:t>
          </a:r>
          <a:r>
            <a:rPr lang="zh-TW" altLang="en-US" sz="2200" b="0" kern="1200" dirty="0">
              <a:effectLst/>
              <a:latin typeface="微軟正黑體" panose="020B0604030504040204" pitchFamily="34" charset="-120"/>
              <a:ea typeface="微軟正黑體" panose="020B0604030504040204" pitchFamily="34" charset="-120"/>
            </a:rPr>
            <a:t>資格疑義</a:t>
          </a:r>
          <a:r>
            <a:rPr lang="en-US" altLang="zh-TW" sz="2200" b="0" kern="1200" dirty="0">
              <a:effectLst/>
              <a:latin typeface="微軟正黑體" panose="020B0604030504040204" pitchFamily="34" charset="-120"/>
              <a:ea typeface="微軟正黑體" panose="020B0604030504040204" pitchFamily="34" charset="-120"/>
            </a:rPr>
            <a:t>)</a:t>
          </a:r>
          <a:r>
            <a:rPr lang="zh-TW" altLang="en-US" sz="2200" b="0" kern="1200" dirty="0">
              <a:effectLst/>
              <a:latin typeface="微軟正黑體" panose="020B0604030504040204" pitchFamily="34" charset="-120"/>
              <a:ea typeface="微軟正黑體" panose="020B0604030504040204" pitchFamily="34" charset="-120"/>
            </a:rPr>
            <a:t>及</a:t>
          </a:r>
          <a:endParaRPr lang="en-US" altLang="zh-TW" sz="2200" b="0" kern="1200" dirty="0">
            <a:effectLst/>
            <a:latin typeface="微軟正黑體" panose="020B0604030504040204" pitchFamily="34" charset="-120"/>
            <a:ea typeface="微軟正黑體" panose="020B0604030504040204" pitchFamily="34" charset="-120"/>
          </a:endParaRPr>
        </a:p>
        <a:p>
          <a:pPr marL="0" lvl="0" indent="0" algn="ctr" defTabSz="977900">
            <a:lnSpc>
              <a:spcPct val="90000"/>
            </a:lnSpc>
            <a:spcBef>
              <a:spcPct val="0"/>
            </a:spcBef>
            <a:spcAft>
              <a:spcPct val="35000"/>
            </a:spcAft>
            <a:buNone/>
          </a:pPr>
          <a:r>
            <a:rPr lang="zh-TW" altLang="en-US" sz="2200" b="0" kern="1200" dirty="0">
              <a:effectLst/>
              <a:latin typeface="微軟正黑體" panose="020B0604030504040204" pitchFamily="34" charset="-120"/>
              <a:ea typeface="微軟正黑體" panose="020B0604030504040204" pitchFamily="34" charset="-120"/>
            </a:rPr>
            <a:t>體格檢查等試務</a:t>
          </a:r>
        </a:p>
      </dsp:txBody>
      <dsp:txXfrm>
        <a:off x="40051" y="36065"/>
        <a:ext cx="2581213" cy="1159222"/>
      </dsp:txXfrm>
    </dsp:sp>
    <dsp:sp modelId="{615EE9D9-6412-44F2-9199-4E9F144DD18C}">
      <dsp:nvSpPr>
        <dsp:cNvPr id="0" name=""/>
        <dsp:cNvSpPr/>
      </dsp:nvSpPr>
      <dsp:spPr>
        <a:xfrm>
          <a:off x="269320" y="1231352"/>
          <a:ext cx="306742" cy="856536"/>
        </a:xfrm>
        <a:custGeom>
          <a:avLst/>
          <a:gdLst/>
          <a:ahLst/>
          <a:cxnLst/>
          <a:rect l="0" t="0" r="0" b="0"/>
          <a:pathLst>
            <a:path>
              <a:moveTo>
                <a:pt x="0" y="0"/>
              </a:moveTo>
              <a:lnTo>
                <a:pt x="0" y="856536"/>
              </a:lnTo>
              <a:lnTo>
                <a:pt x="306742" y="856536"/>
              </a:lnTo>
            </a:path>
          </a:pathLst>
        </a:custGeom>
        <a:noFill/>
        <a:ln w="25400" cap="flat" cmpd="sng" algn="ctr">
          <a:solidFill>
            <a:schemeClr val="accent5">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7DFDA85-511A-4308-A49E-E1C721B11884}">
      <dsp:nvSpPr>
        <dsp:cNvPr id="0" name=""/>
        <dsp:cNvSpPr/>
      </dsp:nvSpPr>
      <dsp:spPr>
        <a:xfrm>
          <a:off x="576062" y="1512169"/>
          <a:ext cx="3223011" cy="1151437"/>
        </a:xfrm>
        <a:prstGeom prst="roundRect">
          <a:avLst>
            <a:gd name="adj" fmla="val 10000"/>
          </a:avLst>
        </a:prstGeom>
        <a:solidFill>
          <a:schemeClr val="accent5">
            <a:alpha val="90000"/>
            <a:tint val="40000"/>
            <a:hueOff val="0"/>
            <a:satOff val="0"/>
            <a:lumOff val="0"/>
            <a:alphaOff val="0"/>
          </a:schemeClr>
        </a:solidFill>
        <a:ln w="25400"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8100" tIns="25400" rIns="38100" bIns="25400" numCol="1" spcCol="1270" anchor="ctr" anchorCtr="0">
          <a:noAutofit/>
        </a:bodyPr>
        <a:lstStyle/>
        <a:p>
          <a:pPr marL="0" lvl="0" indent="0" algn="ctr" defTabSz="889000">
            <a:lnSpc>
              <a:spcPct val="90000"/>
            </a:lnSpc>
            <a:spcBef>
              <a:spcPct val="0"/>
            </a:spcBef>
            <a:spcAft>
              <a:spcPct val="35000"/>
            </a:spcAft>
            <a:buNone/>
          </a:pPr>
          <a:r>
            <a:rPr lang="zh-TW" altLang="en-US" sz="2000" kern="1200" dirty="0">
              <a:latin typeface="微軟正黑體" panose="020B0604030504040204" pitchFamily="34" charset="-120"/>
              <a:ea typeface="微軟正黑體" panose="020B0604030504040204" pitchFamily="34" charset="-120"/>
            </a:rPr>
            <a:t>考選部特種考試司 </a:t>
          </a:r>
          <a:endParaRPr lang="en-US" altLang="zh-TW" sz="2000" kern="1200" dirty="0">
            <a:latin typeface="微軟正黑體" panose="020B0604030504040204" pitchFamily="34" charset="-120"/>
            <a:ea typeface="微軟正黑體" panose="020B0604030504040204" pitchFamily="34" charset="-120"/>
          </a:endParaRPr>
        </a:p>
        <a:p>
          <a:pPr marL="0" lvl="0" indent="0" algn="ctr" defTabSz="889000">
            <a:lnSpc>
              <a:spcPct val="90000"/>
            </a:lnSpc>
            <a:spcBef>
              <a:spcPct val="0"/>
            </a:spcBef>
            <a:spcAft>
              <a:spcPct val="35000"/>
            </a:spcAft>
            <a:buNone/>
          </a:pPr>
          <a:r>
            <a:rPr lang="en-US" altLang="zh-TW" sz="2000" kern="1200" dirty="0">
              <a:latin typeface="微軟正黑體" panose="020B0604030504040204" pitchFamily="34" charset="-120"/>
              <a:ea typeface="微軟正黑體" panose="020B0604030504040204" pitchFamily="34" charset="-120"/>
            </a:rPr>
            <a:t>02-22369188</a:t>
          </a:r>
          <a:r>
            <a:rPr lang="zh-TW" altLang="en-US" sz="2000" kern="1200" dirty="0">
              <a:latin typeface="微軟正黑體" panose="020B0604030504040204" pitchFamily="34" charset="-120"/>
              <a:ea typeface="微軟正黑體" panose="020B0604030504040204" pitchFamily="34" charset="-120"/>
            </a:rPr>
            <a:t>＃</a:t>
          </a:r>
          <a:r>
            <a:rPr lang="en-US" altLang="zh-TW" sz="2000" kern="1200" dirty="0">
              <a:latin typeface="微軟正黑體" panose="020B0604030504040204" pitchFamily="34" charset="-120"/>
              <a:ea typeface="微軟正黑體" panose="020B0604030504040204" pitchFamily="34" charset="-120"/>
            </a:rPr>
            <a:t>3741</a:t>
          </a:r>
          <a:endParaRPr lang="zh-TW" altLang="en-US" sz="2000" kern="1200" dirty="0">
            <a:latin typeface="微軟正黑體" panose="020B0604030504040204" pitchFamily="34" charset="-120"/>
            <a:ea typeface="微軟正黑體" panose="020B0604030504040204" pitchFamily="34" charset="-120"/>
          </a:endParaRPr>
        </a:p>
      </dsp:txBody>
      <dsp:txXfrm>
        <a:off x="609786" y="1545893"/>
        <a:ext cx="3155563" cy="1083989"/>
      </dsp:txXfrm>
    </dsp:sp>
    <dsp:sp modelId="{EF93B473-DC64-4985-8FBB-277C3C4157CB}">
      <dsp:nvSpPr>
        <dsp:cNvPr id="0" name=""/>
        <dsp:cNvSpPr/>
      </dsp:nvSpPr>
      <dsp:spPr>
        <a:xfrm>
          <a:off x="269320" y="1231352"/>
          <a:ext cx="275357" cy="2628113"/>
        </a:xfrm>
        <a:custGeom>
          <a:avLst/>
          <a:gdLst/>
          <a:ahLst/>
          <a:cxnLst/>
          <a:rect l="0" t="0" r="0" b="0"/>
          <a:pathLst>
            <a:path>
              <a:moveTo>
                <a:pt x="0" y="0"/>
              </a:moveTo>
              <a:lnTo>
                <a:pt x="0" y="2628113"/>
              </a:lnTo>
              <a:lnTo>
                <a:pt x="275357" y="2628113"/>
              </a:lnTo>
            </a:path>
          </a:pathLst>
        </a:custGeom>
        <a:noFill/>
        <a:ln w="25400" cap="flat" cmpd="sng" algn="ctr">
          <a:solidFill>
            <a:schemeClr val="accent5">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294A8A6-D8D8-4373-8DA5-57D4EF26649C}">
      <dsp:nvSpPr>
        <dsp:cNvPr id="0" name=""/>
        <dsp:cNvSpPr/>
      </dsp:nvSpPr>
      <dsp:spPr>
        <a:xfrm>
          <a:off x="544678" y="3039810"/>
          <a:ext cx="3619546" cy="1639312"/>
        </a:xfrm>
        <a:prstGeom prst="roundRect">
          <a:avLst>
            <a:gd name="adj" fmla="val 10000"/>
          </a:avLst>
        </a:prstGeom>
        <a:solidFill>
          <a:schemeClr val="accent5">
            <a:alpha val="90000"/>
            <a:tint val="40000"/>
            <a:hueOff val="0"/>
            <a:satOff val="0"/>
            <a:lumOff val="0"/>
            <a:alphaOff val="0"/>
          </a:schemeClr>
        </a:solidFill>
        <a:ln w="25400"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8100" tIns="25400" rIns="38100" bIns="25400" numCol="1" spcCol="1270" anchor="ctr" anchorCtr="0">
          <a:noAutofit/>
        </a:bodyPr>
        <a:lstStyle/>
        <a:p>
          <a:pPr marL="0" lvl="0" indent="0" algn="ctr" defTabSz="889000">
            <a:lnSpc>
              <a:spcPct val="90000"/>
            </a:lnSpc>
            <a:spcBef>
              <a:spcPct val="0"/>
            </a:spcBef>
            <a:spcAft>
              <a:spcPct val="35000"/>
            </a:spcAft>
            <a:buNone/>
          </a:pPr>
          <a:r>
            <a:rPr lang="en-US" altLang="zh-TW" sz="2000" kern="1200" dirty="0">
              <a:solidFill>
                <a:schemeClr val="tx2">
                  <a:lumMod val="75000"/>
                </a:schemeClr>
              </a:solidFill>
              <a:latin typeface="微軟正黑體" panose="020B0604030504040204" pitchFamily="34" charset="-120"/>
              <a:ea typeface="微軟正黑體" panose="020B0604030504040204" pitchFamily="34" charset="-120"/>
              <a:hlinkClick xmlns:r="http://schemas.openxmlformats.org/officeDocument/2006/relationships" r:id="rId1"/>
            </a:rPr>
            <a:t>http://www.moex.gov.tw</a:t>
          </a:r>
          <a:endParaRPr lang="en-US" altLang="zh-TW" sz="2000" kern="1200" dirty="0">
            <a:solidFill>
              <a:schemeClr val="tx2">
                <a:lumMod val="75000"/>
              </a:schemeClr>
            </a:solidFill>
            <a:latin typeface="微軟正黑體" panose="020B0604030504040204" pitchFamily="34" charset="-120"/>
            <a:ea typeface="微軟正黑體" panose="020B0604030504040204" pitchFamily="34" charset="-120"/>
          </a:endParaRPr>
        </a:p>
        <a:p>
          <a:pPr marL="0" lvl="0" indent="0" algn="just" defTabSz="889000">
            <a:lnSpc>
              <a:spcPct val="90000"/>
            </a:lnSpc>
            <a:spcBef>
              <a:spcPct val="0"/>
            </a:spcBef>
            <a:spcAft>
              <a:spcPct val="35000"/>
            </a:spcAft>
            <a:buNone/>
          </a:pPr>
          <a:r>
            <a:rPr lang="zh-TW" altLang="en-US" sz="1800" kern="1200" dirty="0">
              <a:latin typeface="微軟正黑體" panose="020B0604030504040204" pitchFamily="34" charset="-120"/>
              <a:ea typeface="微軟正黑體" panose="020B0604030504040204" pitchFamily="34" charset="-120"/>
            </a:rPr>
            <a:t>可查詢完整應考資訊、命題大綱、錄取率等歷史統計數據等</a:t>
          </a:r>
        </a:p>
      </dsp:txBody>
      <dsp:txXfrm>
        <a:off x="592692" y="3087824"/>
        <a:ext cx="3523518" cy="1543284"/>
      </dsp:txXfrm>
    </dsp:sp>
    <dsp:sp modelId="{5F57A762-3B17-4E15-8D3E-65CB2720F45A}">
      <dsp:nvSpPr>
        <dsp:cNvPr id="0" name=""/>
        <dsp:cNvSpPr/>
      </dsp:nvSpPr>
      <dsp:spPr>
        <a:xfrm>
          <a:off x="4165776" y="0"/>
          <a:ext cx="2993295" cy="1231352"/>
        </a:xfrm>
        <a:prstGeom prst="roundRect">
          <a:avLst>
            <a:gd name="adj" fmla="val 10000"/>
          </a:avLst>
        </a:prstGeom>
        <a:solidFill>
          <a:schemeClr val="lt1">
            <a:hueOff val="0"/>
            <a:satOff val="0"/>
            <a:lumOff val="0"/>
            <a:alphaOff val="0"/>
          </a:schemeClr>
        </a:solidFill>
        <a:ln w="25400" cap="flat" cmpd="sng" algn="ctr">
          <a:solidFill>
            <a:schemeClr val="accent5">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30480" rIns="45720" bIns="30480" numCol="1" spcCol="1270" anchor="ctr" anchorCtr="0">
          <a:noAutofit/>
        </a:bodyPr>
        <a:lstStyle/>
        <a:p>
          <a:pPr marL="0" lvl="0" indent="0" algn="ctr" defTabSz="1066800">
            <a:lnSpc>
              <a:spcPct val="100000"/>
            </a:lnSpc>
            <a:spcBef>
              <a:spcPct val="0"/>
            </a:spcBef>
            <a:spcAft>
              <a:spcPct val="35000"/>
            </a:spcAft>
            <a:buNone/>
          </a:pPr>
          <a:r>
            <a:rPr lang="zh-TW" altLang="en-US" sz="2400" b="0" kern="1200" dirty="0">
              <a:effectLst/>
              <a:latin typeface="微軟正黑體" panose="020B0604030504040204" pitchFamily="34" charset="-120"/>
              <a:ea typeface="微軟正黑體" panose="020B0604030504040204" pitchFamily="34" charset="-120"/>
            </a:rPr>
            <a:t>考試及格人員分發、任用等</a:t>
          </a:r>
        </a:p>
      </dsp:txBody>
      <dsp:txXfrm>
        <a:off x="4201841" y="36065"/>
        <a:ext cx="2921165" cy="1159222"/>
      </dsp:txXfrm>
    </dsp:sp>
    <dsp:sp modelId="{A0FF943C-9E8E-49BE-A511-48346C8D7BCF}">
      <dsp:nvSpPr>
        <dsp:cNvPr id="0" name=""/>
        <dsp:cNvSpPr/>
      </dsp:nvSpPr>
      <dsp:spPr>
        <a:xfrm>
          <a:off x="4465105" y="1231352"/>
          <a:ext cx="359439" cy="797689"/>
        </a:xfrm>
        <a:custGeom>
          <a:avLst/>
          <a:gdLst/>
          <a:ahLst/>
          <a:cxnLst/>
          <a:rect l="0" t="0" r="0" b="0"/>
          <a:pathLst>
            <a:path>
              <a:moveTo>
                <a:pt x="0" y="0"/>
              </a:moveTo>
              <a:lnTo>
                <a:pt x="0" y="797689"/>
              </a:lnTo>
              <a:lnTo>
                <a:pt x="359439" y="797689"/>
              </a:lnTo>
            </a:path>
          </a:pathLst>
        </a:custGeom>
        <a:noFill/>
        <a:ln w="25400" cap="flat" cmpd="sng" algn="ctr">
          <a:solidFill>
            <a:schemeClr val="accent5">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E339F3F-0305-4579-93CA-AB314539112C}">
      <dsp:nvSpPr>
        <dsp:cNvPr id="0" name=""/>
        <dsp:cNvSpPr/>
      </dsp:nvSpPr>
      <dsp:spPr>
        <a:xfrm>
          <a:off x="4824544" y="1440160"/>
          <a:ext cx="3068254" cy="1177764"/>
        </a:xfrm>
        <a:prstGeom prst="roundRect">
          <a:avLst>
            <a:gd name="adj" fmla="val 10000"/>
          </a:avLst>
        </a:prstGeom>
        <a:solidFill>
          <a:schemeClr val="accent5">
            <a:alpha val="90000"/>
            <a:tint val="40000"/>
            <a:hueOff val="0"/>
            <a:satOff val="0"/>
            <a:lumOff val="0"/>
            <a:alphaOff val="0"/>
          </a:schemeClr>
        </a:solidFill>
        <a:ln w="25400"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8100" tIns="25400" rIns="38100" bIns="25400" numCol="1" spcCol="1270" anchor="ctr" anchorCtr="0">
          <a:noAutofit/>
        </a:bodyPr>
        <a:lstStyle/>
        <a:p>
          <a:pPr marL="0" lvl="0" indent="0" algn="ctr" defTabSz="889000">
            <a:lnSpc>
              <a:spcPct val="90000"/>
            </a:lnSpc>
            <a:spcBef>
              <a:spcPct val="0"/>
            </a:spcBef>
            <a:spcAft>
              <a:spcPct val="35000"/>
            </a:spcAft>
            <a:buNone/>
          </a:pPr>
          <a:r>
            <a:rPr lang="zh-TW" altLang="en-US" sz="2000" kern="1200" dirty="0">
              <a:latin typeface="微軟正黑體" panose="020B0604030504040204" pitchFamily="34" charset="-120"/>
              <a:ea typeface="微軟正黑體" panose="020B0604030504040204" pitchFamily="34" charset="-120"/>
            </a:rPr>
            <a:t>法務部調查局人事室</a:t>
          </a:r>
          <a:endParaRPr lang="en-US" altLang="zh-TW" sz="2000" kern="1200" dirty="0">
            <a:latin typeface="微軟正黑體" panose="020B0604030504040204" pitchFamily="34" charset="-120"/>
            <a:ea typeface="微軟正黑體" panose="020B0604030504040204" pitchFamily="34" charset="-120"/>
          </a:endParaRPr>
        </a:p>
        <a:p>
          <a:pPr marL="0" lvl="0" indent="0" algn="ctr" defTabSz="889000">
            <a:lnSpc>
              <a:spcPct val="90000"/>
            </a:lnSpc>
            <a:spcBef>
              <a:spcPct val="0"/>
            </a:spcBef>
            <a:spcAft>
              <a:spcPct val="35000"/>
            </a:spcAft>
            <a:buNone/>
          </a:pPr>
          <a:r>
            <a:rPr lang="en-US" altLang="zh-TW" sz="2000" kern="1200" dirty="0">
              <a:latin typeface="微軟正黑體" panose="020B0604030504040204" pitchFamily="34" charset="-120"/>
              <a:ea typeface="微軟正黑體" panose="020B0604030504040204" pitchFamily="34" charset="-120"/>
            </a:rPr>
            <a:t>02-29112241#2416</a:t>
          </a:r>
          <a:endParaRPr lang="zh-TW" altLang="en-US" sz="2000" kern="1200" dirty="0">
            <a:latin typeface="微軟正黑體" panose="020B0604030504040204" pitchFamily="34" charset="-120"/>
            <a:ea typeface="微軟正黑體" panose="020B0604030504040204" pitchFamily="34" charset="-120"/>
          </a:endParaRPr>
        </a:p>
      </dsp:txBody>
      <dsp:txXfrm>
        <a:off x="4859040" y="1474656"/>
        <a:ext cx="2999262" cy="1108772"/>
      </dsp:txXfrm>
    </dsp:sp>
    <dsp:sp modelId="{9418F370-8134-4469-A475-B479461593A1}">
      <dsp:nvSpPr>
        <dsp:cNvPr id="0" name=""/>
        <dsp:cNvSpPr/>
      </dsp:nvSpPr>
      <dsp:spPr>
        <a:xfrm>
          <a:off x="4465105" y="1231352"/>
          <a:ext cx="287429" cy="2588150"/>
        </a:xfrm>
        <a:custGeom>
          <a:avLst/>
          <a:gdLst/>
          <a:ahLst/>
          <a:cxnLst/>
          <a:rect l="0" t="0" r="0" b="0"/>
          <a:pathLst>
            <a:path>
              <a:moveTo>
                <a:pt x="0" y="0"/>
              </a:moveTo>
              <a:lnTo>
                <a:pt x="0" y="2588150"/>
              </a:lnTo>
              <a:lnTo>
                <a:pt x="287429" y="2588150"/>
              </a:lnTo>
            </a:path>
          </a:pathLst>
        </a:custGeom>
        <a:noFill/>
        <a:ln w="25400" cap="flat" cmpd="sng" algn="ctr">
          <a:solidFill>
            <a:schemeClr val="accent5">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9A8FB40-06CD-45B6-884B-5E46B8EB03AE}">
      <dsp:nvSpPr>
        <dsp:cNvPr id="0" name=""/>
        <dsp:cNvSpPr/>
      </dsp:nvSpPr>
      <dsp:spPr>
        <a:xfrm>
          <a:off x="4752535" y="3024332"/>
          <a:ext cx="3511088" cy="1590341"/>
        </a:xfrm>
        <a:prstGeom prst="roundRect">
          <a:avLst>
            <a:gd name="adj" fmla="val 10000"/>
          </a:avLst>
        </a:prstGeom>
        <a:solidFill>
          <a:schemeClr val="accent5">
            <a:alpha val="90000"/>
            <a:tint val="40000"/>
            <a:hueOff val="0"/>
            <a:satOff val="0"/>
            <a:lumOff val="0"/>
            <a:alphaOff val="0"/>
          </a:schemeClr>
        </a:solidFill>
        <a:ln w="25400"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8100" tIns="25400" rIns="38100" bIns="25400" numCol="1" spcCol="1270" anchor="ctr" anchorCtr="0">
          <a:noAutofit/>
        </a:bodyPr>
        <a:lstStyle/>
        <a:p>
          <a:pPr marL="0" lvl="0" indent="0" algn="ctr" defTabSz="889000">
            <a:lnSpc>
              <a:spcPct val="90000"/>
            </a:lnSpc>
            <a:spcBef>
              <a:spcPct val="0"/>
            </a:spcBef>
            <a:spcAft>
              <a:spcPct val="35000"/>
            </a:spcAft>
            <a:buNone/>
          </a:pPr>
          <a:r>
            <a:rPr lang="en-US" altLang="zh-TW" sz="2000" kern="1200" dirty="0">
              <a:latin typeface="微軟正黑體" panose="020B0604030504040204" pitchFamily="34" charset="-120"/>
              <a:ea typeface="微軟正黑體" panose="020B0604030504040204" pitchFamily="34" charset="-120"/>
              <a:hlinkClick xmlns:r="http://schemas.openxmlformats.org/officeDocument/2006/relationships" r:id="rId2"/>
            </a:rPr>
            <a:t>http://www.mjib.gov.tw</a:t>
          </a:r>
          <a:endParaRPr lang="en-US" altLang="zh-TW" sz="2000" kern="1200" dirty="0">
            <a:latin typeface="微軟正黑體" panose="020B0604030504040204" pitchFamily="34" charset="-120"/>
            <a:ea typeface="微軟正黑體" panose="020B0604030504040204" pitchFamily="34" charset="-120"/>
          </a:endParaRPr>
        </a:p>
        <a:p>
          <a:pPr marL="0" lvl="0" indent="0" algn="just" defTabSz="889000" hangingPunct="0">
            <a:lnSpc>
              <a:spcPct val="90000"/>
            </a:lnSpc>
            <a:spcBef>
              <a:spcPct val="0"/>
            </a:spcBef>
            <a:spcAft>
              <a:spcPct val="35000"/>
            </a:spcAft>
            <a:buNone/>
          </a:pPr>
          <a:r>
            <a:rPr lang="zh-TW" altLang="en-US" sz="1800" kern="1200" dirty="0">
              <a:latin typeface="微軟正黑體" panose="020B0604030504040204" pitchFamily="34" charset="-120"/>
              <a:ea typeface="微軟正黑體" panose="020B0604030504040204" pitchFamily="34" charset="-120"/>
            </a:rPr>
            <a:t>可查詢本局各項工作職掌、工作內容</a:t>
          </a:r>
          <a:r>
            <a:rPr lang="en-US" altLang="zh-TW" sz="1800" kern="1200" dirty="0">
              <a:latin typeface="微軟正黑體" panose="020B0604030504040204" pitchFamily="34" charset="-120"/>
              <a:ea typeface="微軟正黑體" panose="020B0604030504040204" pitchFamily="34" charset="-120"/>
            </a:rPr>
            <a:t>Q&amp;A</a:t>
          </a:r>
          <a:r>
            <a:rPr lang="zh-TW" altLang="en-US" sz="1800" kern="1200" dirty="0">
              <a:latin typeface="微軟正黑體" panose="020B0604030504040204" pitchFamily="34" charset="-120"/>
              <a:ea typeface="微軟正黑體" panose="020B0604030504040204" pitchFamily="34" charset="-120"/>
            </a:rPr>
            <a:t>、基本應考資訊等</a:t>
          </a:r>
        </a:p>
      </dsp:txBody>
      <dsp:txXfrm>
        <a:off x="4799114" y="3070911"/>
        <a:ext cx="3417930" cy="1497183"/>
      </dsp:txXfrm>
    </dsp:sp>
    <dsp:sp modelId="{B3EBEA12-7219-4199-97A9-409D3F64339A}">
      <dsp:nvSpPr>
        <dsp:cNvPr id="0" name=""/>
        <dsp:cNvSpPr/>
      </dsp:nvSpPr>
      <dsp:spPr>
        <a:xfrm>
          <a:off x="8272105" y="0"/>
          <a:ext cx="3122685" cy="1231352"/>
        </a:xfrm>
        <a:prstGeom prst="roundRect">
          <a:avLst>
            <a:gd name="adj" fmla="val 10000"/>
          </a:avLst>
        </a:prstGeom>
        <a:solidFill>
          <a:schemeClr val="lt1">
            <a:hueOff val="0"/>
            <a:satOff val="0"/>
            <a:lumOff val="0"/>
            <a:alphaOff val="0"/>
          </a:schemeClr>
        </a:solidFill>
        <a:ln w="25400" cap="flat" cmpd="sng" algn="ctr">
          <a:solidFill>
            <a:schemeClr val="accent5">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zh-TW" altLang="en-US" sz="2400" b="0" kern="1200" dirty="0">
              <a:effectLst/>
              <a:latin typeface="微軟正黑體" panose="020B0604030504040204" pitchFamily="34" charset="-120"/>
              <a:ea typeface="微軟正黑體" panose="020B0604030504040204" pitchFamily="34" charset="-120"/>
            </a:rPr>
            <a:t>訓練及保留錄取資格</a:t>
          </a:r>
        </a:p>
      </dsp:txBody>
      <dsp:txXfrm>
        <a:off x="8308170" y="36065"/>
        <a:ext cx="3050555" cy="1159222"/>
      </dsp:txXfrm>
    </dsp:sp>
    <dsp:sp modelId="{946EE69B-7655-4E62-A785-D153932BA6B6}">
      <dsp:nvSpPr>
        <dsp:cNvPr id="0" name=""/>
        <dsp:cNvSpPr/>
      </dsp:nvSpPr>
      <dsp:spPr>
        <a:xfrm>
          <a:off x="8584374" y="1231352"/>
          <a:ext cx="272604" cy="945624"/>
        </a:xfrm>
        <a:custGeom>
          <a:avLst/>
          <a:gdLst/>
          <a:ahLst/>
          <a:cxnLst/>
          <a:rect l="0" t="0" r="0" b="0"/>
          <a:pathLst>
            <a:path>
              <a:moveTo>
                <a:pt x="0" y="0"/>
              </a:moveTo>
              <a:lnTo>
                <a:pt x="0" y="945624"/>
              </a:lnTo>
              <a:lnTo>
                <a:pt x="272604" y="945624"/>
              </a:lnTo>
            </a:path>
          </a:pathLst>
        </a:custGeom>
        <a:noFill/>
        <a:ln w="25400" cap="flat" cmpd="sng" algn="ctr">
          <a:solidFill>
            <a:schemeClr val="accent5">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022BFBE-648B-4714-970E-AF5335F07ECA}">
      <dsp:nvSpPr>
        <dsp:cNvPr id="0" name=""/>
        <dsp:cNvSpPr/>
      </dsp:nvSpPr>
      <dsp:spPr>
        <a:xfrm>
          <a:off x="8856978" y="1368150"/>
          <a:ext cx="2925752" cy="1617652"/>
        </a:xfrm>
        <a:prstGeom prst="roundRect">
          <a:avLst>
            <a:gd name="adj" fmla="val 10000"/>
          </a:avLst>
        </a:prstGeom>
        <a:solidFill>
          <a:schemeClr val="accent5">
            <a:alpha val="90000"/>
            <a:tint val="40000"/>
            <a:hueOff val="0"/>
            <a:satOff val="0"/>
            <a:lumOff val="0"/>
            <a:alphaOff val="0"/>
          </a:schemeClr>
        </a:solidFill>
        <a:ln w="25400"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4290" tIns="22860" rIns="34290" bIns="22860" numCol="1" spcCol="1270" anchor="ctr" anchorCtr="0">
          <a:noAutofit/>
        </a:bodyPr>
        <a:lstStyle/>
        <a:p>
          <a:pPr marL="0" lvl="0" indent="0" algn="ctr" defTabSz="800100">
            <a:lnSpc>
              <a:spcPct val="90000"/>
            </a:lnSpc>
            <a:spcBef>
              <a:spcPct val="0"/>
            </a:spcBef>
            <a:spcAft>
              <a:spcPct val="35000"/>
            </a:spcAft>
            <a:buNone/>
          </a:pPr>
          <a:r>
            <a:rPr lang="zh-TW" altLang="en-US" sz="1800" kern="1200" dirty="0">
              <a:latin typeface="微軟正黑體" panose="020B0604030504040204" pitchFamily="34" charset="-120"/>
              <a:ea typeface="微軟正黑體" panose="020B0604030504040204" pitchFamily="34" charset="-120"/>
            </a:rPr>
            <a:t>公務人員保障</a:t>
          </a:r>
          <a:endParaRPr lang="en-US" altLang="zh-TW" sz="1800" kern="1200" dirty="0">
            <a:latin typeface="微軟正黑體" panose="020B0604030504040204" pitchFamily="34" charset="-120"/>
            <a:ea typeface="微軟正黑體" panose="020B0604030504040204" pitchFamily="34" charset="-120"/>
          </a:endParaRPr>
        </a:p>
        <a:p>
          <a:pPr marL="0" lvl="0" indent="0" algn="ctr" defTabSz="800100">
            <a:lnSpc>
              <a:spcPct val="90000"/>
            </a:lnSpc>
            <a:spcBef>
              <a:spcPct val="0"/>
            </a:spcBef>
            <a:spcAft>
              <a:spcPct val="35000"/>
            </a:spcAft>
            <a:buNone/>
          </a:pPr>
          <a:r>
            <a:rPr lang="zh-TW" altLang="en-US" sz="1800" kern="1200" dirty="0">
              <a:latin typeface="微軟正黑體" panose="020B0604030504040204" pitchFamily="34" charset="-120"/>
              <a:ea typeface="微軟正黑體" panose="020B0604030504040204" pitchFamily="34" charset="-120"/>
            </a:rPr>
            <a:t>暨培訓委員會</a:t>
          </a:r>
          <a:endParaRPr lang="en-US" altLang="zh-TW" sz="1800" kern="1200" dirty="0">
            <a:latin typeface="微軟正黑體" panose="020B0604030504040204" pitchFamily="34" charset="-120"/>
            <a:ea typeface="微軟正黑體" panose="020B0604030504040204" pitchFamily="34" charset="-120"/>
          </a:endParaRPr>
        </a:p>
        <a:p>
          <a:pPr marL="0" lvl="0" indent="0" algn="ctr" defTabSz="800100">
            <a:lnSpc>
              <a:spcPct val="90000"/>
            </a:lnSpc>
            <a:spcBef>
              <a:spcPct val="0"/>
            </a:spcBef>
            <a:spcAft>
              <a:spcPct val="35000"/>
            </a:spcAft>
            <a:buNone/>
          </a:pPr>
          <a:r>
            <a:rPr lang="en-US" altLang="zh-TW" sz="2000" kern="1200" dirty="0">
              <a:latin typeface="微軟正黑體" panose="020B0604030504040204" pitchFamily="34" charset="-120"/>
              <a:ea typeface="微軟正黑體" panose="020B0604030504040204" pitchFamily="34" charset="-120"/>
            </a:rPr>
            <a:t>02-82367113</a:t>
          </a:r>
          <a:endParaRPr lang="zh-TW" altLang="en-US" sz="2000" kern="1200" dirty="0">
            <a:latin typeface="微軟正黑體" panose="020B0604030504040204" pitchFamily="34" charset="-120"/>
            <a:ea typeface="微軟正黑體" panose="020B0604030504040204" pitchFamily="34" charset="-120"/>
          </a:endParaRPr>
        </a:p>
      </dsp:txBody>
      <dsp:txXfrm>
        <a:off x="8904357" y="1415529"/>
        <a:ext cx="2830994" cy="1522894"/>
      </dsp:txXfrm>
    </dsp:sp>
    <dsp:sp modelId="{C1902155-F13E-45BC-ACF4-E878190C62E5}">
      <dsp:nvSpPr>
        <dsp:cNvPr id="0" name=""/>
        <dsp:cNvSpPr/>
      </dsp:nvSpPr>
      <dsp:spPr>
        <a:xfrm>
          <a:off x="8584374" y="1231352"/>
          <a:ext cx="272604" cy="2736509"/>
        </a:xfrm>
        <a:custGeom>
          <a:avLst/>
          <a:gdLst/>
          <a:ahLst/>
          <a:cxnLst/>
          <a:rect l="0" t="0" r="0" b="0"/>
          <a:pathLst>
            <a:path>
              <a:moveTo>
                <a:pt x="0" y="0"/>
              </a:moveTo>
              <a:lnTo>
                <a:pt x="0" y="2736509"/>
              </a:lnTo>
              <a:lnTo>
                <a:pt x="272604" y="2736509"/>
              </a:lnTo>
            </a:path>
          </a:pathLst>
        </a:custGeom>
        <a:noFill/>
        <a:ln w="25400" cap="flat" cmpd="sng" algn="ctr">
          <a:solidFill>
            <a:schemeClr val="accent5">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E6F63B9-6E3C-45EF-AF12-5813C25B62E6}">
      <dsp:nvSpPr>
        <dsp:cNvPr id="0" name=""/>
        <dsp:cNvSpPr/>
      </dsp:nvSpPr>
      <dsp:spPr>
        <a:xfrm>
          <a:off x="8856978" y="3168351"/>
          <a:ext cx="2976405" cy="1599022"/>
        </a:xfrm>
        <a:prstGeom prst="roundRect">
          <a:avLst>
            <a:gd name="adj" fmla="val 10000"/>
          </a:avLst>
        </a:prstGeom>
        <a:solidFill>
          <a:schemeClr val="accent5">
            <a:alpha val="90000"/>
            <a:tint val="40000"/>
            <a:hueOff val="0"/>
            <a:satOff val="0"/>
            <a:lumOff val="0"/>
            <a:alphaOff val="0"/>
          </a:schemeClr>
        </a:solidFill>
        <a:ln w="25400"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4290" tIns="22860" rIns="34290" bIns="22860" numCol="1" spcCol="1270" anchor="ctr" anchorCtr="0">
          <a:noAutofit/>
        </a:bodyPr>
        <a:lstStyle/>
        <a:p>
          <a:pPr marL="0" lvl="0" indent="0" algn="just" defTabSz="800100">
            <a:lnSpc>
              <a:spcPct val="90000"/>
            </a:lnSpc>
            <a:spcBef>
              <a:spcPct val="0"/>
            </a:spcBef>
            <a:spcAft>
              <a:spcPct val="35000"/>
            </a:spcAft>
            <a:buNone/>
          </a:pPr>
          <a:r>
            <a:rPr lang="en-US" altLang="zh-TW" sz="1800" kern="1200" dirty="0">
              <a:latin typeface="微軟正黑體" panose="020B0604030504040204" pitchFamily="34" charset="-120"/>
              <a:ea typeface="微軟正黑體" panose="020B0604030504040204" pitchFamily="34" charset="-120"/>
              <a:hlinkClick xmlns:r="http://schemas.openxmlformats.org/officeDocument/2006/relationships" r:id="rId3"/>
            </a:rPr>
            <a:t>http://www.csptc.gov.tw</a:t>
          </a:r>
          <a:endParaRPr lang="en-US" altLang="zh-TW" sz="1800" kern="1200" dirty="0">
            <a:latin typeface="微軟正黑體" panose="020B0604030504040204" pitchFamily="34" charset="-120"/>
            <a:ea typeface="微軟正黑體" panose="020B0604030504040204" pitchFamily="34" charset="-120"/>
          </a:endParaRPr>
        </a:p>
        <a:p>
          <a:pPr marL="0" lvl="0" indent="0" algn="just" defTabSz="800100">
            <a:lnSpc>
              <a:spcPct val="90000"/>
            </a:lnSpc>
            <a:spcBef>
              <a:spcPct val="0"/>
            </a:spcBef>
            <a:spcAft>
              <a:spcPct val="35000"/>
            </a:spcAft>
            <a:buNone/>
          </a:pPr>
          <a:r>
            <a:rPr lang="zh-TW" altLang="en-US" sz="1800" kern="1200" dirty="0">
              <a:latin typeface="微軟正黑體" panose="020B0604030504040204" pitchFamily="34" charset="-120"/>
              <a:ea typeface="微軟正黑體" panose="020B0604030504040204" pitchFamily="34" charset="-120"/>
            </a:rPr>
            <a:t>可下載本考試錄取人員訓練計畫、申請保留表格等</a:t>
          </a:r>
        </a:p>
      </dsp:txBody>
      <dsp:txXfrm>
        <a:off x="8903812" y="3215185"/>
        <a:ext cx="2882737" cy="1505354"/>
      </dsp:txXfrm>
    </dsp:sp>
  </dsp:spTree>
</dsp:drawing>
</file>

<file path=ppt/diagrams/layout1.xml><?xml version="1.0" encoding="utf-8"?>
<dgm:layoutDef xmlns:dgm="http://schemas.openxmlformats.org/drawingml/2006/diagram" xmlns:a="http://schemas.openxmlformats.org/drawingml/2006/main" uniqueId="urn:microsoft.com/office/officeart/2005/8/layout/cycle6">
  <dgm:title val=""/>
  <dgm:desc val=""/>
  <dgm:catLst>
    <dgm:cat type="cycle" pri="4000"/>
    <dgm:cat type="relationship" pri="24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param type="endSty" val="noArr"/>
              </dgm:alg>
              <dgm:shape xmlns:r="http://schemas.openxmlformats.org/officeDocument/2006/relationships" type="conn" r:blip="">
                <dgm:adjLst/>
              </dgm:shape>
              <dgm:presOf axis="self"/>
              <dgm:constrLst>
                <dgm:constr type="h" refType="w" fact="0.65"/>
                <dgm:constr type="connDist"/>
                <dgm:constr type="begPad" refType="connDist" fact="0.01"/>
                <dgm:constr type="endPad" refType="connDist" fact="0.01"/>
              </dgm:constrLst>
              <dgm:ruleLst/>
            </dgm:layoutNode>
          </dgm:forEach>
        </dgm:if>
        <dgm:else name="Name16"/>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process3">
  <dgm:title val=""/>
  <dgm:desc val=""/>
  <dgm:catLst>
    <dgm:cat type="process" pri="2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Lst>
      <dgm:cxnLst>
        <dgm:cxn modelId="4" srcId="0" destId="1" srcOrd="0" destOrd="0"/>
        <dgm:cxn modelId="5" srcId="0" destId="2" srcOrd="1" destOrd="0"/>
        <dgm:cxn modelId="6" srcId="0" destId="3" srcOrd="3" destOrd="0"/>
        <dgm:cxn modelId="12" srcId="1" destId="11" srcOrd="0" destOrd="0"/>
        <dgm:cxn modelId="23" srcId="2" destId="21" srcOrd="0" destOrd="0"/>
        <dgm:cxn modelId="34" srcId="3" destId="31" srcOrd="0" destOrd="0"/>
      </dgm:cxnLst>
      <dgm:bg/>
      <dgm:whole/>
    </dgm:dataModel>
  </dgm:sampData>
  <dgm:style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4">
          <dgm:prSet phldr="1"/>
        </dgm:pt>
        <dgm:pt modelId="41">
          <dgm:prSet phldr="1"/>
        </dgm:pt>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choose name="Name0">
      <dgm:if name="Name1" func="var" arg="dir" op="equ" val="norm">
        <dgm:alg type="lin"/>
      </dgm:if>
      <dgm:else name="Name2">
        <dgm:alg type="lin">
          <dgm:param type="linDir" val="fromR"/>
        </dgm:alg>
      </dgm:else>
    </dgm:choose>
    <dgm:shape xmlns:r="http://schemas.openxmlformats.org/officeDocument/2006/relationships" r:blip="">
      <dgm:adjLst/>
    </dgm:shape>
    <dgm:presOf/>
    <dgm:constrLst>
      <dgm:constr type="w" for="ch" forName="composite" refType="w"/>
      <dgm:constr type="w" for="ch" ptType="sibTrans" refType="w" refFor="ch" refForName="composite" fact="0.3333"/>
      <dgm:constr type="w" for="des" forName="parTx"/>
      <dgm:constr type="h" for="des" forName="parTx" op="equ"/>
      <dgm:constr type="h" for="des" forName="parSh" op="equ"/>
      <dgm:constr type="w" for="des" forName="desTx"/>
      <dgm:constr type="h" for="des" forName="desTx" op="equ"/>
      <dgm:constr type="w" for="des" forName="parSh"/>
      <dgm:constr type="primFontSz" for="des" forName="parTx" val="65"/>
      <dgm:constr type="secFontSz" for="des" forName="desTx" refType="primFontSz" refFor="des" refForName="parTx" op="equ"/>
      <dgm:constr type="primFontSz" for="des" forName="connTx" refType="primFontSz" refFor="des" refForName="parTx" fact="0.8"/>
      <dgm:constr type="primFontSz" for="des" forName="connTx" refType="primFontSz" refFor="des" refForName="parTx" op="lte" fact="0.8"/>
      <dgm:constr type="h" for="des" forName="parTx" refType="primFontSz" refFor="des" refForName="parTx" fact="0.8"/>
      <dgm:constr type="h" for="des" forName="parSh" refType="primFontSz" refFor="des" refForName="parTx" fact="1.2"/>
      <dgm:constr type="h" for="des" forName="desTx" refType="primFontSz" refFor="des" refForName="parTx" fact="1.6"/>
      <dgm:constr type="h" for="des" forName="parSh" refType="h" refFor="des" refForName="parTx" op="lte" fact="1.5"/>
      <dgm:constr type="h" for="des" forName="parSh" refType="h" refFor="des" refForName="parTx" op="gte" fact="1.5"/>
    </dgm:constrLst>
    <dgm:ruleLst>
      <dgm:rule type="w" for="ch" forName="composite" val="0" fact="NaN" max="NaN"/>
      <dgm:rule type="primFontSz" for="des" forName="parTx" val="5" fact="NaN" max="NaN"/>
    </dgm:ruleLst>
    <dgm:forEach name="Name3" axis="ch" ptType="node">
      <dgm:layoutNode name="composite">
        <dgm:alg type="composite"/>
        <dgm:shape xmlns:r="http://schemas.openxmlformats.org/officeDocument/2006/relationships" r:blip="">
          <dgm:adjLst/>
        </dgm:shape>
        <dgm:presOf/>
        <dgm:choose name="Name4">
          <dgm:if name="Name5" func="var" arg="dir" op="equ" val="norm">
            <dgm:constrLst>
              <dgm:constr type="h" refType="w" fact="1000"/>
              <dgm:constr type="l" for="ch" forName="parTx"/>
              <dgm:constr type="w" for="ch" forName="parTx" refType="w" fact="0.83"/>
              <dgm:constr type="t" for="ch" forName="parTx"/>
              <dgm:constr type="l" for="ch" forName="parSh"/>
              <dgm:constr type="w" for="ch" forName="parSh" refType="w" refFor="ch" refForName="parTx"/>
              <dgm:constr type="t" for="ch" forName="parSh"/>
              <dgm:constr type="l" for="ch" forName="desTx" refType="w" fact="0.17"/>
              <dgm:constr type="w" for="ch" forName="desTx" refType="w" refFor="ch" refForName="parTx"/>
              <dgm:constr type="t" for="ch" forName="desTx" refType="h" refFor="ch" refForName="parTx"/>
            </dgm:constrLst>
          </dgm:if>
          <dgm:else name="Name6">
            <dgm:constrLst>
              <dgm:constr type="h" refType="w" fact="1000"/>
              <dgm:constr type="l" for="ch" forName="parTx" refType="w" fact="0.17"/>
              <dgm:constr type="w" for="ch" forName="parTx" refType="w" fact="0.83"/>
              <dgm:constr type="t" for="ch" forName="parTx"/>
              <dgm:constr type="l" for="ch" forName="parSh" refType="w" fact="0.15"/>
              <dgm:constr type="w" for="ch" forName="parSh" refType="w" refFor="ch" refForName="parTx"/>
              <dgm:constr type="t" for="ch" forName="parSh"/>
              <dgm:constr type="l" for="ch" forName="desTx"/>
              <dgm:constr type="w" for="ch" forName="desTx" refType="w" refFor="ch" refForName="parTx"/>
              <dgm:constr type="t" for="ch" forName="desTx" refType="h" refFor="ch" refForName="parTx"/>
            </dgm:constrLst>
          </dgm:else>
        </dgm:choose>
        <dgm:ruleLst>
          <dgm:rule type="h" val="INF" fact="NaN" max="NaN"/>
        </dgm:ruleLst>
        <dgm:layoutNode name="parTx">
          <dgm:varLst>
            <dgm:chMax val="0"/>
            <dgm:chPref val="0"/>
            <dgm:bulletEnabled val="1"/>
          </dgm:varLst>
          <dgm:alg type="tx">
            <dgm:param type="parTxLTRAlign" val="l"/>
            <dgm:param type="parTxRTLAlign" val="r"/>
            <dgm:param type="txAnchorVert" val="t"/>
          </dgm:alg>
          <dgm:shape xmlns:r="http://schemas.openxmlformats.org/officeDocument/2006/relationships" type="rect" r:blip="" zOrderOff="1" hideGeom="1">
            <dgm:adjLst>
              <dgm:adj idx="1" val="0.1"/>
            </dgm:adjLst>
          </dgm:shape>
          <dgm:presOf axis="self" ptType="node"/>
          <dgm:constrLst>
            <dgm:constr type="h" refType="w" op="lte" fact="0.4"/>
            <dgm:constr type="bMarg" refType="primFontSz" fact="0.3"/>
            <dgm:constr type="h"/>
          </dgm:constrLst>
          <dgm:ruleLst>
            <dgm:rule type="h" val="INF" fact="NaN" max="NaN"/>
          </dgm:ruleLst>
        </dgm:layoutNode>
        <dgm:layoutNode name="parSh">
          <dgm:alg type="sp"/>
          <dgm:shape xmlns:r="http://schemas.openxmlformats.org/officeDocument/2006/relationships" type="roundRect" r:blip="">
            <dgm:adjLst>
              <dgm:adj idx="1" val="0.1"/>
            </dgm:adjLst>
          </dgm:shape>
          <dgm:presOf axis="self" ptType="node"/>
          <dgm:constrLst>
            <dgm:constr type="h"/>
          </dgm:constrLst>
          <dgm:ruleLst/>
        </dgm:layoutNode>
        <dgm:layoutNode name="desTx" styleLbl="fgAcc1">
          <dgm:varLst>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secFontSz" val="65"/>
            <dgm:constr type="primFontSz" refType="secFontSz"/>
            <dgm:constr type="h"/>
          </dgm:constrLst>
          <dgm:ruleLst>
            <dgm:rule type="h" val="INF" fact="NaN" max="NaN"/>
          </dgm:ruleLst>
        </dgm:layoutNode>
      </dgm:layoutNode>
      <dgm:forEach name="sibTransForEach" axis="followSib" ptType="sibTrans" cnt="1">
        <dgm:layoutNode name="sibTrans">
          <dgm:alg type="conn">
            <dgm:param type="begPts" val="auto"/>
            <dgm:param type="endPts" val="auto"/>
            <dgm:param type="srcNode" val="parTx"/>
            <dgm:param type="dstNode" val="parTx"/>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Tx">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2">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hdr" sz="quarter"/>
          </p:nvPr>
        </p:nvSpPr>
        <p:spPr bwMode="auto">
          <a:xfrm>
            <a:off x="0" y="0"/>
            <a:ext cx="2918831" cy="49307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smtClean="0"/>
            </a:lvl1pPr>
          </a:lstStyle>
          <a:p>
            <a:pPr>
              <a:defRPr/>
            </a:pPr>
            <a:endParaRPr lang="en-US"/>
          </a:p>
        </p:txBody>
      </p:sp>
      <p:sp>
        <p:nvSpPr>
          <p:cNvPr id="4099" name="Rectangle 3"/>
          <p:cNvSpPr>
            <a:spLocks noGrp="1" noChangeArrowheads="1"/>
          </p:cNvSpPr>
          <p:nvPr>
            <p:ph type="dt" sz="quarter" idx="1"/>
          </p:nvPr>
        </p:nvSpPr>
        <p:spPr bwMode="auto">
          <a:xfrm>
            <a:off x="3815373" y="0"/>
            <a:ext cx="2918831" cy="49307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smtClean="0"/>
            </a:lvl1pPr>
          </a:lstStyle>
          <a:p>
            <a:pPr>
              <a:defRPr/>
            </a:pPr>
            <a:endParaRPr lang="en-US"/>
          </a:p>
        </p:txBody>
      </p:sp>
      <p:sp>
        <p:nvSpPr>
          <p:cNvPr id="4100" name="Rectangle 4"/>
          <p:cNvSpPr>
            <a:spLocks noGrp="1" noChangeArrowheads="1"/>
          </p:cNvSpPr>
          <p:nvPr>
            <p:ph type="ftr" sz="quarter" idx="2"/>
          </p:nvPr>
        </p:nvSpPr>
        <p:spPr bwMode="auto">
          <a:xfrm>
            <a:off x="0" y="9374805"/>
            <a:ext cx="2918831" cy="493072"/>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smtClean="0"/>
            </a:lvl1pPr>
          </a:lstStyle>
          <a:p>
            <a:pPr>
              <a:defRPr/>
            </a:pPr>
            <a:endParaRPr lang="en-US"/>
          </a:p>
        </p:txBody>
      </p:sp>
      <p:sp>
        <p:nvSpPr>
          <p:cNvPr id="4101" name="Rectangle 5"/>
          <p:cNvSpPr>
            <a:spLocks noGrp="1" noChangeArrowheads="1"/>
          </p:cNvSpPr>
          <p:nvPr>
            <p:ph type="sldNum" sz="quarter" idx="3"/>
          </p:nvPr>
        </p:nvSpPr>
        <p:spPr bwMode="auto">
          <a:xfrm>
            <a:off x="3815373" y="9374805"/>
            <a:ext cx="2918831" cy="493072"/>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6BF67557-A2E4-5041-B087-0EE419C89C53}" type="slidenum">
              <a:rPr lang="en-US" altLang="zh-TW"/>
              <a:pPr/>
              <a:t>‹#›</a:t>
            </a:fld>
            <a:endParaRPr lang="en-US" altLang="zh-TW"/>
          </a:p>
        </p:txBody>
      </p:sp>
    </p:spTree>
    <p:extLst>
      <p:ext uri="{BB962C8B-B14F-4D97-AF65-F5344CB8AC3E}">
        <p14:creationId xmlns:p14="http://schemas.microsoft.com/office/powerpoint/2010/main" val="183655253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7826" name="Rectangle 2"/>
          <p:cNvSpPr>
            <a:spLocks noGrp="1" noChangeArrowheads="1"/>
          </p:cNvSpPr>
          <p:nvPr>
            <p:ph type="hdr" sz="quarter"/>
          </p:nvPr>
        </p:nvSpPr>
        <p:spPr bwMode="auto">
          <a:xfrm>
            <a:off x="0" y="0"/>
            <a:ext cx="2918831" cy="4930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lvl1pPr eaLnBrk="0" hangingPunct="0">
              <a:defRPr sz="1200"/>
            </a:lvl1pPr>
          </a:lstStyle>
          <a:p>
            <a:endParaRPr lang="en-US" altLang="zh-TW"/>
          </a:p>
        </p:txBody>
      </p:sp>
      <p:sp>
        <p:nvSpPr>
          <p:cNvPr id="77827" name="Rectangle 3"/>
          <p:cNvSpPr>
            <a:spLocks noGrp="1" noChangeArrowheads="1"/>
          </p:cNvSpPr>
          <p:nvPr>
            <p:ph type="dt" idx="1"/>
          </p:nvPr>
        </p:nvSpPr>
        <p:spPr bwMode="auto">
          <a:xfrm>
            <a:off x="3815373" y="0"/>
            <a:ext cx="2918831" cy="4930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lvl1pPr algn="r" eaLnBrk="0" hangingPunct="0">
              <a:defRPr sz="1200"/>
            </a:lvl1pPr>
          </a:lstStyle>
          <a:p>
            <a:fld id="{7D1A75F7-20D5-FF4C-8553-8D3323E77357}" type="datetimeFigureOut">
              <a:rPr lang="en-US" altLang="zh-TW"/>
              <a:pPr/>
              <a:t>5/4/21</a:t>
            </a:fld>
            <a:endParaRPr lang="en-US" altLang="zh-TW"/>
          </a:p>
        </p:txBody>
      </p:sp>
      <p:sp>
        <p:nvSpPr>
          <p:cNvPr id="77828" name="Rectangle 4"/>
          <p:cNvSpPr>
            <a:spLocks noGrp="1" noRot="1" noChangeAspect="1" noChangeArrowheads="1" noTextEdit="1"/>
          </p:cNvSpPr>
          <p:nvPr>
            <p:ph type="sldImg" idx="2"/>
          </p:nvPr>
        </p:nvSpPr>
        <p:spPr bwMode="auto">
          <a:xfrm>
            <a:off x="79375" y="739775"/>
            <a:ext cx="6577013" cy="3700463"/>
          </a:xfrm>
          <a:prstGeom prst="rect">
            <a:avLst/>
          </a:prstGeom>
          <a:noFill/>
          <a:ln w="9525">
            <a:solidFill>
              <a:srgbClr val="000000"/>
            </a:solidFill>
            <a:miter lim="80000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 uri="{53640926-AAD7-44D8-BBD7-CCE9431645EC}">
              <a14:shadowObscured xmlns:a14="http://schemas.microsoft.com/office/drawing/2010/main" val="1"/>
            </a:ext>
          </a:extLst>
        </p:spPr>
      </p:sp>
      <p:sp>
        <p:nvSpPr>
          <p:cNvPr id="77829" name="Rectangle 5"/>
          <p:cNvSpPr>
            <a:spLocks noGrp="1" noChangeArrowheads="1"/>
          </p:cNvSpPr>
          <p:nvPr>
            <p:ph type="body" sz="quarter" idx="3"/>
          </p:nvPr>
        </p:nvSpPr>
        <p:spPr bwMode="auto">
          <a:xfrm>
            <a:off x="673577" y="4687406"/>
            <a:ext cx="5388610" cy="44424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p>
            <a:pPr lvl="0"/>
            <a:r>
              <a:rPr lang="en-US" altLang="zh-TW"/>
              <a:t>Click to edit Master text styles</a:t>
            </a:r>
          </a:p>
          <a:p>
            <a:pPr lvl="1"/>
            <a:r>
              <a:rPr lang="en-US" altLang="zh-TW"/>
              <a:t>Second level</a:t>
            </a:r>
          </a:p>
          <a:p>
            <a:pPr lvl="2"/>
            <a:r>
              <a:rPr lang="en-US" altLang="zh-TW"/>
              <a:t>Third level</a:t>
            </a:r>
          </a:p>
          <a:p>
            <a:pPr lvl="3"/>
            <a:r>
              <a:rPr lang="en-US" altLang="zh-TW"/>
              <a:t>Fourth level</a:t>
            </a:r>
          </a:p>
          <a:p>
            <a:pPr lvl="4"/>
            <a:r>
              <a:rPr lang="en-US" altLang="zh-TW"/>
              <a:t>Fifth level</a:t>
            </a:r>
          </a:p>
        </p:txBody>
      </p:sp>
      <p:sp>
        <p:nvSpPr>
          <p:cNvPr id="77830" name="Rectangle 6"/>
          <p:cNvSpPr>
            <a:spLocks noGrp="1" noChangeArrowheads="1"/>
          </p:cNvSpPr>
          <p:nvPr>
            <p:ph type="ftr" sz="quarter" idx="4"/>
          </p:nvPr>
        </p:nvSpPr>
        <p:spPr bwMode="auto">
          <a:xfrm>
            <a:off x="0" y="9374805"/>
            <a:ext cx="2918831" cy="4930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xmlns="" val="1"/>
            </a:ext>
          </a:extLst>
        </p:spPr>
        <p:txBody>
          <a:bodyPr vert="horz" wrap="square" lIns="91440" tIns="45720" rIns="91440" bIns="45720" numCol="1" anchor="b" anchorCtr="0" compatLnSpc="1">
            <a:prstTxWarp prst="textNoShape">
              <a:avLst/>
            </a:prstTxWarp>
          </a:bodyPr>
          <a:lstStyle>
            <a:lvl1pPr eaLnBrk="0" hangingPunct="0">
              <a:defRPr sz="1200"/>
            </a:lvl1pPr>
          </a:lstStyle>
          <a:p>
            <a:endParaRPr lang="en-US" altLang="zh-TW"/>
          </a:p>
        </p:txBody>
      </p:sp>
      <p:sp>
        <p:nvSpPr>
          <p:cNvPr id="77831" name="Rectangle 7"/>
          <p:cNvSpPr>
            <a:spLocks noGrp="1" noChangeArrowheads="1"/>
          </p:cNvSpPr>
          <p:nvPr>
            <p:ph type="sldNum" sz="quarter" idx="5"/>
          </p:nvPr>
        </p:nvSpPr>
        <p:spPr bwMode="auto">
          <a:xfrm>
            <a:off x="3815373" y="9374805"/>
            <a:ext cx="2918831" cy="4930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xmlns="" val="1"/>
            </a:ext>
          </a:extLst>
        </p:spPr>
        <p:txBody>
          <a:bodyPr vert="horz" wrap="square" lIns="91440" tIns="45720" rIns="91440" bIns="45720" numCol="1" anchor="b" anchorCtr="0" compatLnSpc="1">
            <a:prstTxWarp prst="textNoShape">
              <a:avLst/>
            </a:prstTxWarp>
          </a:bodyPr>
          <a:lstStyle>
            <a:lvl1pPr algn="r" eaLnBrk="0" hangingPunct="0">
              <a:defRPr sz="1200"/>
            </a:lvl1pPr>
          </a:lstStyle>
          <a:p>
            <a:fld id="{09B74F20-D5B4-BD4B-A4DE-BA74244D0E05}" type="slidenum">
              <a:rPr lang="en-US" altLang="zh-TW"/>
              <a:pPr/>
              <a:t>‹#›</a:t>
            </a:fld>
            <a:endParaRPr lang="en-US" altLang="zh-TW"/>
          </a:p>
        </p:txBody>
      </p:sp>
    </p:spTree>
    <p:extLst>
      <p:ext uri="{BB962C8B-B14F-4D97-AF65-F5344CB8AC3E}">
        <p14:creationId xmlns:p14="http://schemas.microsoft.com/office/powerpoint/2010/main" val="118938320"/>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Calibri" charset="0"/>
        <a:ea typeface="+mn-ea"/>
        <a:cs typeface="+mn-cs"/>
      </a:defRPr>
    </a:lvl1pPr>
    <a:lvl2pPr marL="457200" algn="l" rtl="0" fontAlgn="base">
      <a:spcBef>
        <a:spcPct val="30000"/>
      </a:spcBef>
      <a:spcAft>
        <a:spcPct val="0"/>
      </a:spcAft>
      <a:defRPr sz="1200" kern="1200">
        <a:solidFill>
          <a:schemeClr val="tx1"/>
        </a:solidFill>
        <a:latin typeface="Calibri" charset="0"/>
        <a:ea typeface="+mn-ea"/>
        <a:cs typeface="+mn-cs"/>
      </a:defRPr>
    </a:lvl2pPr>
    <a:lvl3pPr marL="914400" algn="l" rtl="0" fontAlgn="base">
      <a:spcBef>
        <a:spcPct val="30000"/>
      </a:spcBef>
      <a:spcAft>
        <a:spcPct val="0"/>
      </a:spcAft>
      <a:defRPr sz="1200" kern="1200">
        <a:solidFill>
          <a:schemeClr val="tx1"/>
        </a:solidFill>
        <a:latin typeface="Calibri" charset="0"/>
        <a:ea typeface="+mn-ea"/>
        <a:cs typeface="+mn-cs"/>
      </a:defRPr>
    </a:lvl3pPr>
    <a:lvl4pPr marL="1371600" algn="l" rtl="0" fontAlgn="base">
      <a:spcBef>
        <a:spcPct val="30000"/>
      </a:spcBef>
      <a:spcAft>
        <a:spcPct val="0"/>
      </a:spcAft>
      <a:defRPr sz="1200" kern="1200">
        <a:solidFill>
          <a:schemeClr val="tx1"/>
        </a:solidFill>
        <a:latin typeface="Calibri" charset="0"/>
        <a:ea typeface="+mn-ea"/>
        <a:cs typeface="+mn-cs"/>
      </a:defRPr>
    </a:lvl4pPr>
    <a:lvl5pPr marL="1828800" algn="l" rtl="0" fontAlgn="base">
      <a:spcBef>
        <a:spcPct val="30000"/>
      </a:spcBef>
      <a:spcAft>
        <a:spcPct val="0"/>
      </a:spcAft>
      <a:defRPr sz="1200" kern="1200">
        <a:solidFill>
          <a:schemeClr val="tx1"/>
        </a:solidFill>
        <a:latin typeface="Calibri"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79375" y="739775"/>
            <a:ext cx="6577013" cy="3700463"/>
          </a:xfrm>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fld id="{09B74F20-D5B4-BD4B-A4DE-BA74244D0E05}" type="slidenum">
              <a:rPr lang="en-US" altLang="zh-TW" smtClean="0"/>
              <a:pPr/>
              <a:t>1</a:t>
            </a:fld>
            <a:endParaRPr lang="en-US" altLang="zh-TW"/>
          </a:p>
        </p:txBody>
      </p:sp>
    </p:spTree>
    <p:extLst>
      <p:ext uri="{BB962C8B-B14F-4D97-AF65-F5344CB8AC3E}">
        <p14:creationId xmlns:p14="http://schemas.microsoft.com/office/powerpoint/2010/main" val="2876298683"/>
      </p:ext>
    </p:extLst>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image" Target="../media/image17.png"/><Relationship Id="rId13" Type="http://schemas.microsoft.com/office/2007/relationships/hdphoto" Target="../media/hdphoto2.wdp"/><Relationship Id="rId3" Type="http://schemas.openxmlformats.org/officeDocument/2006/relationships/image" Target="../media/image1.png"/><Relationship Id="rId7" Type="http://schemas.openxmlformats.org/officeDocument/2006/relationships/image" Target="../media/image16.png"/><Relationship Id="rId12" Type="http://schemas.openxmlformats.org/officeDocument/2006/relationships/image" Target="../media/image21.png"/><Relationship Id="rId2" Type="http://schemas.openxmlformats.org/officeDocument/2006/relationships/image" Target="../media/image12.emf"/><Relationship Id="rId1" Type="http://schemas.openxmlformats.org/officeDocument/2006/relationships/slideMaster" Target="../slideMasters/slideMaster1.xml"/><Relationship Id="rId6" Type="http://schemas.openxmlformats.org/officeDocument/2006/relationships/image" Target="../media/image15.png"/><Relationship Id="rId11" Type="http://schemas.openxmlformats.org/officeDocument/2006/relationships/image" Target="../media/image20.png"/><Relationship Id="rId5" Type="http://schemas.openxmlformats.org/officeDocument/2006/relationships/image" Target="../media/image14.png"/><Relationship Id="rId15" Type="http://schemas.openxmlformats.org/officeDocument/2006/relationships/image" Target="../media/image23.png"/><Relationship Id="rId10" Type="http://schemas.openxmlformats.org/officeDocument/2006/relationships/image" Target="../media/image19.png"/><Relationship Id="rId4" Type="http://schemas.openxmlformats.org/officeDocument/2006/relationships/image" Target="../media/image13.png"/><Relationship Id="rId9" Type="http://schemas.openxmlformats.org/officeDocument/2006/relationships/image" Target="../media/image18.png"/><Relationship Id="rId14" Type="http://schemas.openxmlformats.org/officeDocument/2006/relationships/image" Target="../media/image22.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showMasterPhAnim="0" type="title" preserve="1">
  <p:cSld name="標題投影片">
    <p:spTree>
      <p:nvGrpSpPr>
        <p:cNvPr id="1" name=""/>
        <p:cNvGrpSpPr/>
        <p:nvPr/>
      </p:nvGrpSpPr>
      <p:grpSpPr>
        <a:xfrm>
          <a:off x="0" y="0"/>
          <a:ext cx="0" cy="0"/>
          <a:chOff x="0" y="0"/>
          <a:chExt cx="0" cy="0"/>
        </a:xfrm>
      </p:grpSpPr>
      <p:grpSp>
        <p:nvGrpSpPr>
          <p:cNvPr id="46183" name="Group 103"/>
          <p:cNvGrpSpPr>
            <a:grpSpLocks/>
          </p:cNvGrpSpPr>
          <p:nvPr userDrawn="1"/>
        </p:nvGrpSpPr>
        <p:grpSpPr bwMode="auto">
          <a:xfrm>
            <a:off x="-21732" y="0"/>
            <a:ext cx="12217400" cy="4153037"/>
            <a:chOff x="2648" y="-3936"/>
            <a:chExt cx="5768" cy="2607"/>
          </a:xfrm>
        </p:grpSpPr>
        <p:sp>
          <p:nvSpPr>
            <p:cNvPr id="46184" name="Rectangle 104"/>
            <p:cNvSpPr>
              <a:spLocks noChangeArrowheads="1"/>
            </p:cNvSpPr>
            <p:nvPr userDrawn="1"/>
          </p:nvSpPr>
          <p:spPr bwMode="auto">
            <a:xfrm>
              <a:off x="2652" y="-3936"/>
              <a:ext cx="5760" cy="2599"/>
            </a:xfrm>
            <a:prstGeom prst="rect">
              <a:avLst/>
            </a:prstGeom>
            <a:gradFill rotWithShape="1">
              <a:gsLst>
                <a:gs pos="0">
                  <a:schemeClr val="tx2"/>
                </a:gs>
                <a:gs pos="100000">
                  <a:schemeClr val="accent1"/>
                </a:gs>
              </a:gsLst>
              <a:lin ang="54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endParaRPr lang="zh-TW" altLang="en-US">
                <a:latin typeface="Microsoft JhengHei" charset="-120"/>
                <a:ea typeface="Microsoft JhengHei" charset="-120"/>
                <a:cs typeface="Microsoft JhengHei" charset="-120"/>
              </a:endParaRPr>
            </a:p>
          </p:txBody>
        </p:sp>
        <p:pic>
          <p:nvPicPr>
            <p:cNvPr id="46185" name="Picture 105" descr="1086-1"/>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2648" y="-2608"/>
              <a:ext cx="5768" cy="1279"/>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46127" name="Group 47"/>
          <p:cNvGrpSpPr>
            <a:grpSpLocks/>
          </p:cNvGrpSpPr>
          <p:nvPr userDrawn="1"/>
        </p:nvGrpSpPr>
        <p:grpSpPr bwMode="auto">
          <a:xfrm>
            <a:off x="0" y="620713"/>
            <a:ext cx="12288688" cy="4608512"/>
            <a:chOff x="1" y="391"/>
            <a:chExt cx="5760" cy="2903"/>
          </a:xfrm>
        </p:grpSpPr>
        <p:pic>
          <p:nvPicPr>
            <p:cNvPr id="46128" name="Picture 48" descr="7"/>
            <p:cNvPicPr>
              <a:picLocks noChangeAspect="1" noChangeArrowheads="1"/>
            </p:cNvPicPr>
            <p:nvPr userDrawn="1"/>
          </p:nvPicPr>
          <p:blipFill>
            <a:blip r:embed="rId3">
              <a:extLst>
                <a:ext uri="{28A0092B-C50C-407E-A947-70E740481C1C}">
                  <a14:useLocalDpi xmlns:a14="http://schemas.microsoft.com/office/drawing/2010/main" val="0"/>
                </a:ext>
              </a:extLst>
            </a:blip>
            <a:srcRect r="-1111" b="15112"/>
            <a:stretch>
              <a:fillRect/>
            </a:stretch>
          </p:blipFill>
          <p:spPr bwMode="auto">
            <a:xfrm>
              <a:off x="794" y="1936"/>
              <a:ext cx="3402" cy="1358"/>
            </a:xfrm>
            <a:prstGeom prst="rect">
              <a:avLst/>
            </a:prstGeom>
            <a:noFill/>
            <a:extLst>
              <a:ext uri="{909E8E84-426E-40DD-AFC4-6F175D3DCCD1}">
                <a14:hiddenFill xmlns:a14="http://schemas.microsoft.com/office/drawing/2010/main">
                  <a:solidFill>
                    <a:srgbClr val="FFFFFF"/>
                  </a:solidFill>
                </a14:hiddenFill>
              </a:ext>
            </a:extLst>
          </p:spPr>
        </p:pic>
        <p:grpSp>
          <p:nvGrpSpPr>
            <p:cNvPr id="46129" name="Group 49"/>
            <p:cNvGrpSpPr>
              <a:grpSpLocks/>
            </p:cNvGrpSpPr>
            <p:nvPr userDrawn="1"/>
          </p:nvGrpSpPr>
          <p:grpSpPr bwMode="auto">
            <a:xfrm>
              <a:off x="1" y="436"/>
              <a:ext cx="2208" cy="2016"/>
              <a:chOff x="0" y="436"/>
              <a:chExt cx="2208" cy="2016"/>
            </a:xfrm>
          </p:grpSpPr>
          <p:pic>
            <p:nvPicPr>
              <p:cNvPr id="46130" name="Picture 50" descr="7"/>
              <p:cNvPicPr>
                <a:picLocks noChangeAspect="1" noChangeArrowheads="1"/>
              </p:cNvPicPr>
              <p:nvPr/>
            </p:nvPicPr>
            <p:blipFill>
              <a:blip r:embed="rId3">
                <a:extLst>
                  <a:ext uri="{28A0092B-C50C-407E-A947-70E740481C1C}">
                    <a14:useLocalDpi xmlns:a14="http://schemas.microsoft.com/office/drawing/2010/main" val="0"/>
                  </a:ext>
                </a:extLst>
              </a:blip>
              <a:srcRect r="40163" b="-7579"/>
              <a:stretch>
                <a:fillRect/>
              </a:stretch>
            </p:blipFill>
            <p:spPr bwMode="auto">
              <a:xfrm flipH="1">
                <a:off x="0" y="731"/>
                <a:ext cx="2208" cy="1721"/>
              </a:xfrm>
              <a:prstGeom prst="rect">
                <a:avLst/>
              </a:prstGeom>
              <a:noFill/>
              <a:extLst>
                <a:ext uri="{909E8E84-426E-40DD-AFC4-6F175D3DCCD1}">
                  <a14:hiddenFill xmlns:a14="http://schemas.microsoft.com/office/drawing/2010/main">
                    <a:solidFill>
                      <a:srgbClr val="FFFFFF"/>
                    </a:solidFill>
                  </a14:hiddenFill>
                </a:ext>
              </a:extLst>
            </p:spPr>
          </p:pic>
          <p:pic>
            <p:nvPicPr>
              <p:cNvPr id="46131" name="Picture 51" descr="8"/>
              <p:cNvPicPr>
                <a:picLocks noChangeAspect="1" noChangeArrowheads="1"/>
              </p:cNvPicPr>
              <p:nvPr/>
            </p:nvPicPr>
            <p:blipFill>
              <a:blip r:embed="rId4">
                <a:extLst>
                  <a:ext uri="{28A0092B-C50C-407E-A947-70E740481C1C}">
                    <a14:useLocalDpi xmlns:a14="http://schemas.microsoft.com/office/drawing/2010/main" val="0"/>
                  </a:ext>
                </a:extLst>
              </a:blip>
              <a:srcRect r="67458"/>
              <a:stretch>
                <a:fillRect/>
              </a:stretch>
            </p:blipFill>
            <p:spPr bwMode="auto">
              <a:xfrm flipH="1">
                <a:off x="0" y="436"/>
                <a:ext cx="576" cy="766"/>
              </a:xfrm>
              <a:prstGeom prst="rect">
                <a:avLst/>
              </a:prstGeom>
              <a:noFill/>
              <a:extLst>
                <a:ext uri="{909E8E84-426E-40DD-AFC4-6F175D3DCCD1}">
                  <a14:hiddenFill xmlns:a14="http://schemas.microsoft.com/office/drawing/2010/main">
                    <a:solidFill>
                      <a:srgbClr val="FFFFFF"/>
                    </a:solidFill>
                  </a14:hiddenFill>
                </a:ext>
              </a:extLst>
            </p:spPr>
          </p:pic>
        </p:grpSp>
        <p:pic>
          <p:nvPicPr>
            <p:cNvPr id="46132" name="Picture 52" descr="6"/>
            <p:cNvPicPr>
              <a:picLocks noChangeAspect="1" noChangeArrowheads="1"/>
            </p:cNvPicPr>
            <p:nvPr userDrawn="1"/>
          </p:nvPicPr>
          <p:blipFill>
            <a:blip r:embed="rId5">
              <a:extLst>
                <a:ext uri="{28A0092B-C50C-407E-A947-70E740481C1C}">
                  <a14:useLocalDpi xmlns:a14="http://schemas.microsoft.com/office/drawing/2010/main" val="0"/>
                </a:ext>
              </a:extLst>
            </a:blip>
            <a:srcRect r="31372"/>
            <a:stretch>
              <a:fillRect/>
            </a:stretch>
          </p:blipFill>
          <p:spPr bwMode="auto">
            <a:xfrm>
              <a:off x="3241" y="391"/>
              <a:ext cx="2520" cy="2034"/>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46133" name="Group 53"/>
          <p:cNvGrpSpPr>
            <a:grpSpLocks/>
          </p:cNvGrpSpPr>
          <p:nvPr userDrawn="1"/>
        </p:nvGrpSpPr>
        <p:grpSpPr bwMode="auto">
          <a:xfrm>
            <a:off x="-12700" y="3886200"/>
            <a:ext cx="12217400" cy="2971800"/>
            <a:chOff x="-5" y="2448"/>
            <a:chExt cx="5772" cy="1872"/>
          </a:xfrm>
        </p:grpSpPr>
        <p:sp>
          <p:nvSpPr>
            <p:cNvPr id="46134" name="Rectangle 54"/>
            <p:cNvSpPr>
              <a:spLocks noChangeArrowheads="1"/>
            </p:cNvSpPr>
            <p:nvPr userDrawn="1"/>
          </p:nvSpPr>
          <p:spPr bwMode="auto">
            <a:xfrm>
              <a:off x="1" y="2448"/>
              <a:ext cx="5760" cy="1526"/>
            </a:xfrm>
            <a:prstGeom prst="rect">
              <a:avLst/>
            </a:prstGeom>
            <a:gradFill rotWithShape="1">
              <a:gsLst>
                <a:gs pos="0">
                  <a:srgbClr val="D1D1D1"/>
                </a:gs>
                <a:gs pos="100000">
                  <a:srgbClr val="D1D1D1">
                    <a:gamma/>
                    <a:tint val="3137"/>
                    <a:invGamma/>
                  </a:srgbClr>
                </a:gs>
              </a:gsLst>
              <a:lin ang="54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endParaRPr lang="zh-TW" altLang="en-US">
                <a:latin typeface="Microsoft JhengHei" charset="-120"/>
                <a:ea typeface="Microsoft JhengHei" charset="-120"/>
                <a:cs typeface="Microsoft JhengHei" charset="-120"/>
              </a:endParaRPr>
            </a:p>
          </p:txBody>
        </p:sp>
        <p:grpSp>
          <p:nvGrpSpPr>
            <p:cNvPr id="46135" name="Group 55"/>
            <p:cNvGrpSpPr>
              <a:grpSpLocks/>
            </p:cNvGrpSpPr>
            <p:nvPr userDrawn="1"/>
          </p:nvGrpSpPr>
          <p:grpSpPr bwMode="auto">
            <a:xfrm>
              <a:off x="-5" y="2455"/>
              <a:ext cx="5772" cy="1865"/>
              <a:chOff x="-6" y="0"/>
              <a:chExt cx="5772" cy="4337"/>
            </a:xfrm>
          </p:grpSpPr>
          <p:grpSp>
            <p:nvGrpSpPr>
              <p:cNvPr id="46136" name="Group 56"/>
              <p:cNvGrpSpPr>
                <a:grpSpLocks/>
              </p:cNvGrpSpPr>
              <p:nvPr userDrawn="1"/>
            </p:nvGrpSpPr>
            <p:grpSpPr bwMode="auto">
              <a:xfrm>
                <a:off x="0" y="37"/>
                <a:ext cx="5760" cy="2771"/>
                <a:chOff x="0" y="37"/>
                <a:chExt cx="5760" cy="2771"/>
              </a:xfrm>
            </p:grpSpPr>
            <p:sp>
              <p:nvSpPr>
                <p:cNvPr id="46137" name="Line 57"/>
                <p:cNvSpPr>
                  <a:spLocks noChangeShapeType="1"/>
                </p:cNvSpPr>
                <p:nvPr userDrawn="1"/>
              </p:nvSpPr>
              <p:spPr bwMode="gray">
                <a:xfrm>
                  <a:off x="0" y="37"/>
                  <a:ext cx="5760" cy="0"/>
                </a:xfrm>
                <a:prstGeom prst="line">
                  <a:avLst/>
                </a:prstGeom>
                <a:noFill/>
                <a:ln w="9525">
                  <a:solidFill>
                    <a:srgbClr val="FFFFFF">
                      <a:alpha val="50000"/>
                    </a:srgbClr>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12700" dir="16200000" algn="ctr" rotWithShape="0">
                          <a:srgbClr val="FFFFFF">
                            <a:gamma/>
                            <a:shade val="60000"/>
                            <a:invGamma/>
                            <a:alpha val="74998"/>
                          </a:srgbClr>
                        </a:outerShdw>
                      </a:effectLst>
                    </a14:hiddenEffects>
                  </a:ext>
                </a:extLst>
              </p:spPr>
              <p:txBody>
                <a:bodyPr/>
                <a:lstStyle/>
                <a:p>
                  <a:endParaRPr lang="zh-TW" altLang="en-US">
                    <a:latin typeface="Microsoft JhengHei" charset="-120"/>
                    <a:ea typeface="Microsoft JhengHei" charset="-120"/>
                    <a:cs typeface="Microsoft JhengHei" charset="-120"/>
                  </a:endParaRPr>
                </a:p>
              </p:txBody>
            </p:sp>
            <p:sp>
              <p:nvSpPr>
                <p:cNvPr id="46138" name="Line 58"/>
                <p:cNvSpPr>
                  <a:spLocks noChangeShapeType="1"/>
                </p:cNvSpPr>
                <p:nvPr userDrawn="1"/>
              </p:nvSpPr>
              <p:spPr bwMode="gray">
                <a:xfrm>
                  <a:off x="0" y="176"/>
                  <a:ext cx="5760" cy="0"/>
                </a:xfrm>
                <a:prstGeom prst="line">
                  <a:avLst/>
                </a:prstGeom>
                <a:noFill/>
                <a:ln w="9525">
                  <a:solidFill>
                    <a:srgbClr val="FFFFFF">
                      <a:alpha val="50000"/>
                    </a:srgbClr>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12700" dir="16200000" algn="ctr" rotWithShape="0">
                          <a:srgbClr val="FFFFFF">
                            <a:gamma/>
                            <a:shade val="60000"/>
                            <a:invGamma/>
                            <a:alpha val="74998"/>
                          </a:srgbClr>
                        </a:outerShdw>
                      </a:effectLst>
                    </a14:hiddenEffects>
                  </a:ext>
                </a:extLst>
              </p:spPr>
              <p:txBody>
                <a:bodyPr/>
                <a:lstStyle/>
                <a:p>
                  <a:endParaRPr lang="zh-TW" altLang="en-US">
                    <a:latin typeface="Microsoft JhengHei" charset="-120"/>
                    <a:ea typeface="Microsoft JhengHei" charset="-120"/>
                    <a:cs typeface="Microsoft JhengHei" charset="-120"/>
                  </a:endParaRPr>
                </a:p>
              </p:txBody>
            </p:sp>
            <p:sp>
              <p:nvSpPr>
                <p:cNvPr id="46139" name="Line 59"/>
                <p:cNvSpPr>
                  <a:spLocks noChangeShapeType="1"/>
                </p:cNvSpPr>
                <p:nvPr userDrawn="1"/>
              </p:nvSpPr>
              <p:spPr bwMode="gray">
                <a:xfrm>
                  <a:off x="0" y="440"/>
                  <a:ext cx="5760" cy="0"/>
                </a:xfrm>
                <a:prstGeom prst="line">
                  <a:avLst/>
                </a:prstGeom>
                <a:noFill/>
                <a:ln w="9525">
                  <a:solidFill>
                    <a:srgbClr val="FFFFFF">
                      <a:alpha val="50000"/>
                    </a:srgbClr>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12700" dir="16200000" algn="ctr" rotWithShape="0">
                          <a:srgbClr val="FFFFFF">
                            <a:gamma/>
                            <a:shade val="60000"/>
                            <a:invGamma/>
                            <a:alpha val="74998"/>
                          </a:srgbClr>
                        </a:outerShdw>
                      </a:effectLst>
                    </a14:hiddenEffects>
                  </a:ext>
                </a:extLst>
              </p:spPr>
              <p:txBody>
                <a:bodyPr/>
                <a:lstStyle/>
                <a:p>
                  <a:endParaRPr lang="zh-TW" altLang="en-US">
                    <a:latin typeface="Microsoft JhengHei" charset="-120"/>
                    <a:ea typeface="Microsoft JhengHei" charset="-120"/>
                    <a:cs typeface="Microsoft JhengHei" charset="-120"/>
                  </a:endParaRPr>
                </a:p>
              </p:txBody>
            </p:sp>
            <p:sp>
              <p:nvSpPr>
                <p:cNvPr id="46140" name="Line 60"/>
                <p:cNvSpPr>
                  <a:spLocks noChangeShapeType="1"/>
                </p:cNvSpPr>
                <p:nvPr userDrawn="1"/>
              </p:nvSpPr>
              <p:spPr bwMode="gray">
                <a:xfrm>
                  <a:off x="0" y="936"/>
                  <a:ext cx="5760" cy="0"/>
                </a:xfrm>
                <a:prstGeom prst="line">
                  <a:avLst/>
                </a:prstGeom>
                <a:noFill/>
                <a:ln w="9525">
                  <a:solidFill>
                    <a:srgbClr val="FFFFFF">
                      <a:alpha val="50000"/>
                    </a:srgbClr>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12700" dir="16200000" algn="ctr" rotWithShape="0">
                          <a:srgbClr val="FFFFFF">
                            <a:gamma/>
                            <a:shade val="60000"/>
                            <a:invGamma/>
                            <a:alpha val="74998"/>
                          </a:srgbClr>
                        </a:outerShdw>
                      </a:effectLst>
                    </a14:hiddenEffects>
                  </a:ext>
                </a:extLst>
              </p:spPr>
              <p:txBody>
                <a:bodyPr/>
                <a:lstStyle/>
                <a:p>
                  <a:endParaRPr lang="zh-TW" altLang="en-US">
                    <a:latin typeface="Microsoft JhengHei" charset="-120"/>
                    <a:ea typeface="Microsoft JhengHei" charset="-120"/>
                    <a:cs typeface="Microsoft JhengHei" charset="-120"/>
                  </a:endParaRPr>
                </a:p>
              </p:txBody>
            </p:sp>
            <p:sp>
              <p:nvSpPr>
                <p:cNvPr id="46141" name="Line 61"/>
                <p:cNvSpPr>
                  <a:spLocks noChangeShapeType="1"/>
                </p:cNvSpPr>
                <p:nvPr userDrawn="1"/>
              </p:nvSpPr>
              <p:spPr bwMode="gray">
                <a:xfrm>
                  <a:off x="0" y="1680"/>
                  <a:ext cx="5760" cy="0"/>
                </a:xfrm>
                <a:prstGeom prst="line">
                  <a:avLst/>
                </a:prstGeom>
                <a:noFill/>
                <a:ln w="9525">
                  <a:solidFill>
                    <a:srgbClr val="FFFFFF">
                      <a:alpha val="50000"/>
                    </a:srgbClr>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12700" dir="16200000" algn="ctr" rotWithShape="0">
                          <a:srgbClr val="FFFFFF">
                            <a:gamma/>
                            <a:shade val="60000"/>
                            <a:invGamma/>
                            <a:alpha val="74998"/>
                          </a:srgbClr>
                        </a:outerShdw>
                      </a:effectLst>
                    </a14:hiddenEffects>
                  </a:ext>
                </a:extLst>
              </p:spPr>
              <p:txBody>
                <a:bodyPr/>
                <a:lstStyle/>
                <a:p>
                  <a:endParaRPr lang="zh-TW" altLang="en-US">
                    <a:latin typeface="Microsoft JhengHei" charset="-120"/>
                    <a:ea typeface="Microsoft JhengHei" charset="-120"/>
                    <a:cs typeface="Microsoft JhengHei" charset="-120"/>
                  </a:endParaRPr>
                </a:p>
              </p:txBody>
            </p:sp>
            <p:sp>
              <p:nvSpPr>
                <p:cNvPr id="46142" name="Line 62"/>
                <p:cNvSpPr>
                  <a:spLocks noChangeShapeType="1"/>
                </p:cNvSpPr>
                <p:nvPr userDrawn="1"/>
              </p:nvSpPr>
              <p:spPr bwMode="gray">
                <a:xfrm>
                  <a:off x="0" y="2808"/>
                  <a:ext cx="5760" cy="0"/>
                </a:xfrm>
                <a:prstGeom prst="line">
                  <a:avLst/>
                </a:prstGeom>
                <a:noFill/>
                <a:ln w="9525">
                  <a:solidFill>
                    <a:srgbClr val="FFFFFF">
                      <a:alpha val="50000"/>
                    </a:srgbClr>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12700" dir="16200000" algn="ctr" rotWithShape="0">
                          <a:srgbClr val="FFFFFF">
                            <a:gamma/>
                            <a:shade val="60000"/>
                            <a:invGamma/>
                            <a:alpha val="74998"/>
                          </a:srgbClr>
                        </a:outerShdw>
                      </a:effectLst>
                    </a14:hiddenEffects>
                  </a:ext>
                </a:extLst>
              </p:spPr>
              <p:txBody>
                <a:bodyPr/>
                <a:lstStyle/>
                <a:p>
                  <a:endParaRPr lang="zh-TW" altLang="en-US">
                    <a:latin typeface="Microsoft JhengHei" charset="-120"/>
                    <a:ea typeface="Microsoft JhengHei" charset="-120"/>
                    <a:cs typeface="Microsoft JhengHei" charset="-120"/>
                  </a:endParaRPr>
                </a:p>
              </p:txBody>
            </p:sp>
          </p:grpSp>
          <p:grpSp>
            <p:nvGrpSpPr>
              <p:cNvPr id="46143" name="Group 63"/>
              <p:cNvGrpSpPr>
                <a:grpSpLocks/>
              </p:cNvGrpSpPr>
              <p:nvPr userDrawn="1"/>
            </p:nvGrpSpPr>
            <p:grpSpPr bwMode="auto">
              <a:xfrm>
                <a:off x="-6" y="0"/>
                <a:ext cx="5772" cy="4337"/>
                <a:chOff x="-6" y="0"/>
                <a:chExt cx="5772" cy="4337"/>
              </a:xfrm>
            </p:grpSpPr>
            <p:grpSp>
              <p:nvGrpSpPr>
                <p:cNvPr id="46144" name="Group 64"/>
                <p:cNvGrpSpPr>
                  <a:grpSpLocks/>
                </p:cNvGrpSpPr>
                <p:nvPr userDrawn="1"/>
              </p:nvGrpSpPr>
              <p:grpSpPr bwMode="auto">
                <a:xfrm>
                  <a:off x="-6" y="0"/>
                  <a:ext cx="2886" cy="4337"/>
                  <a:chOff x="-6" y="0"/>
                  <a:chExt cx="2886" cy="4337"/>
                </a:xfrm>
              </p:grpSpPr>
              <p:sp>
                <p:nvSpPr>
                  <p:cNvPr id="46145" name="Line 65"/>
                  <p:cNvSpPr>
                    <a:spLocks noChangeShapeType="1"/>
                  </p:cNvSpPr>
                  <p:nvPr userDrawn="1"/>
                </p:nvSpPr>
                <p:spPr bwMode="gray">
                  <a:xfrm>
                    <a:off x="2880" y="0"/>
                    <a:ext cx="0" cy="4320"/>
                  </a:xfrm>
                  <a:prstGeom prst="line">
                    <a:avLst/>
                  </a:prstGeom>
                  <a:noFill/>
                  <a:ln w="9525">
                    <a:solidFill>
                      <a:srgbClr val="FFFFFF">
                        <a:alpha val="50000"/>
                      </a:srgbClr>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12700" dir="16200000" algn="ctr" rotWithShape="0">
                            <a:srgbClr val="FFFFFF">
                              <a:gamma/>
                              <a:shade val="60000"/>
                              <a:invGamma/>
                              <a:alpha val="74998"/>
                            </a:srgbClr>
                          </a:outerShdw>
                        </a:effectLst>
                      </a14:hiddenEffects>
                    </a:ext>
                  </a:extLst>
                </p:spPr>
                <p:txBody>
                  <a:bodyPr/>
                  <a:lstStyle/>
                  <a:p>
                    <a:endParaRPr lang="zh-TW" altLang="en-US">
                      <a:latin typeface="Microsoft JhengHei" charset="-120"/>
                      <a:ea typeface="Microsoft JhengHei" charset="-120"/>
                      <a:cs typeface="Microsoft JhengHei" charset="-120"/>
                    </a:endParaRPr>
                  </a:p>
                </p:txBody>
              </p:sp>
              <p:sp>
                <p:nvSpPr>
                  <p:cNvPr id="46146" name="Freeform 66"/>
                  <p:cNvSpPr>
                    <a:spLocks/>
                  </p:cNvSpPr>
                  <p:nvPr userDrawn="1"/>
                </p:nvSpPr>
                <p:spPr bwMode="gray">
                  <a:xfrm>
                    <a:off x="1896" y="1"/>
                    <a:ext cx="726" cy="4319"/>
                  </a:xfrm>
                  <a:custGeom>
                    <a:avLst/>
                    <a:gdLst>
                      <a:gd name="T0" fmla="*/ 726 w 726"/>
                      <a:gd name="T1" fmla="*/ 0 h 4319"/>
                      <a:gd name="T2" fmla="*/ 0 w 726"/>
                      <a:gd name="T3" fmla="*/ 4319 h 4319"/>
                    </a:gdLst>
                    <a:ahLst/>
                    <a:cxnLst>
                      <a:cxn ang="0">
                        <a:pos x="T0" y="T1"/>
                      </a:cxn>
                      <a:cxn ang="0">
                        <a:pos x="T2" y="T3"/>
                      </a:cxn>
                    </a:cxnLst>
                    <a:rect l="0" t="0" r="r" b="b"/>
                    <a:pathLst>
                      <a:path w="726" h="4319">
                        <a:moveTo>
                          <a:pt x="726" y="0"/>
                        </a:moveTo>
                        <a:lnTo>
                          <a:pt x="0" y="4319"/>
                        </a:lnTo>
                      </a:path>
                    </a:pathLst>
                  </a:custGeom>
                  <a:noFill/>
                  <a:ln w="9525">
                    <a:solidFill>
                      <a:srgbClr val="FFFFFF">
                        <a:alpha val="50000"/>
                      </a:srgbClr>
                    </a:solidFill>
                    <a:round/>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blurRad="63500" dist="12700" dir="16200000" algn="ctr" rotWithShape="0">
                            <a:srgbClr val="FFFFFF">
                              <a:gamma/>
                              <a:shade val="60000"/>
                              <a:invGamma/>
                              <a:alpha val="74998"/>
                            </a:srgbClr>
                          </a:outerShdw>
                        </a:effectLst>
                      </a14:hiddenEffects>
                    </a:ext>
                  </a:extLst>
                </p:spPr>
                <p:txBody>
                  <a:bodyPr/>
                  <a:lstStyle/>
                  <a:p>
                    <a:endParaRPr lang="zh-TW" altLang="en-US">
                      <a:latin typeface="Microsoft JhengHei" charset="-120"/>
                      <a:ea typeface="Microsoft JhengHei" charset="-120"/>
                      <a:cs typeface="Microsoft JhengHei" charset="-120"/>
                    </a:endParaRPr>
                  </a:p>
                </p:txBody>
              </p:sp>
              <p:sp>
                <p:nvSpPr>
                  <p:cNvPr id="46147" name="Line 67"/>
                  <p:cNvSpPr>
                    <a:spLocks noChangeShapeType="1"/>
                  </p:cNvSpPr>
                  <p:nvPr userDrawn="1"/>
                </p:nvSpPr>
                <p:spPr bwMode="gray">
                  <a:xfrm flipH="1">
                    <a:off x="710" y="1"/>
                    <a:ext cx="1656" cy="4336"/>
                  </a:xfrm>
                  <a:prstGeom prst="line">
                    <a:avLst/>
                  </a:prstGeom>
                  <a:noFill/>
                  <a:ln w="9525">
                    <a:solidFill>
                      <a:srgbClr val="FFFFFF">
                        <a:alpha val="50000"/>
                      </a:srgbClr>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12700" dir="16200000" algn="ctr" rotWithShape="0">
                            <a:srgbClr val="FFFFFF">
                              <a:gamma/>
                              <a:shade val="60000"/>
                              <a:invGamma/>
                              <a:alpha val="74998"/>
                            </a:srgbClr>
                          </a:outerShdw>
                        </a:effectLst>
                      </a14:hiddenEffects>
                    </a:ext>
                  </a:extLst>
                </p:spPr>
                <p:txBody>
                  <a:bodyPr/>
                  <a:lstStyle/>
                  <a:p>
                    <a:endParaRPr lang="zh-TW" altLang="en-US">
                      <a:latin typeface="Microsoft JhengHei" charset="-120"/>
                      <a:ea typeface="Microsoft JhengHei" charset="-120"/>
                      <a:cs typeface="Microsoft JhengHei" charset="-120"/>
                    </a:endParaRPr>
                  </a:p>
                </p:txBody>
              </p:sp>
              <p:sp>
                <p:nvSpPr>
                  <p:cNvPr id="46148" name="Freeform 68"/>
                  <p:cNvSpPr>
                    <a:spLocks/>
                  </p:cNvSpPr>
                  <p:nvPr userDrawn="1"/>
                </p:nvSpPr>
                <p:spPr bwMode="gray">
                  <a:xfrm>
                    <a:off x="6" y="0"/>
                    <a:ext cx="2140" cy="3330"/>
                  </a:xfrm>
                  <a:custGeom>
                    <a:avLst/>
                    <a:gdLst>
                      <a:gd name="T0" fmla="*/ 2052 w 2052"/>
                      <a:gd name="T1" fmla="*/ 0 h 3331"/>
                      <a:gd name="T2" fmla="*/ 0 w 2052"/>
                      <a:gd name="T3" fmla="*/ 3331 h 3331"/>
                    </a:gdLst>
                    <a:ahLst/>
                    <a:cxnLst>
                      <a:cxn ang="0">
                        <a:pos x="T0" y="T1"/>
                      </a:cxn>
                      <a:cxn ang="0">
                        <a:pos x="T2" y="T3"/>
                      </a:cxn>
                    </a:cxnLst>
                    <a:rect l="0" t="0" r="r" b="b"/>
                    <a:pathLst>
                      <a:path w="2052" h="3331">
                        <a:moveTo>
                          <a:pt x="2052" y="0"/>
                        </a:moveTo>
                        <a:lnTo>
                          <a:pt x="0" y="3331"/>
                        </a:lnTo>
                      </a:path>
                    </a:pathLst>
                  </a:custGeom>
                  <a:noFill/>
                  <a:ln w="9525">
                    <a:solidFill>
                      <a:srgbClr val="FFFFFF">
                        <a:alpha val="50000"/>
                      </a:srgbClr>
                    </a:solidFill>
                    <a:round/>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blurRad="63500" dist="12700" dir="16200000" algn="ctr" rotWithShape="0">
                            <a:srgbClr val="FFFFFF">
                              <a:gamma/>
                              <a:shade val="60000"/>
                              <a:invGamma/>
                              <a:alpha val="74998"/>
                            </a:srgbClr>
                          </a:outerShdw>
                        </a:effectLst>
                      </a14:hiddenEffects>
                    </a:ext>
                  </a:extLst>
                </p:spPr>
                <p:txBody>
                  <a:bodyPr/>
                  <a:lstStyle/>
                  <a:p>
                    <a:endParaRPr lang="zh-TW" altLang="en-US">
                      <a:latin typeface="Microsoft JhengHei" charset="-120"/>
                      <a:ea typeface="Microsoft JhengHei" charset="-120"/>
                      <a:cs typeface="Microsoft JhengHei" charset="-120"/>
                    </a:endParaRPr>
                  </a:p>
                </p:txBody>
              </p:sp>
              <p:sp>
                <p:nvSpPr>
                  <p:cNvPr id="46149" name="Freeform 69"/>
                  <p:cNvSpPr>
                    <a:spLocks/>
                  </p:cNvSpPr>
                  <p:nvPr userDrawn="1"/>
                </p:nvSpPr>
                <p:spPr bwMode="gray">
                  <a:xfrm>
                    <a:off x="0" y="0"/>
                    <a:ext cx="1953" cy="1932"/>
                  </a:xfrm>
                  <a:custGeom>
                    <a:avLst/>
                    <a:gdLst>
                      <a:gd name="T0" fmla="*/ 1831 w 1831"/>
                      <a:gd name="T1" fmla="*/ 0 h 1933"/>
                      <a:gd name="T2" fmla="*/ 0 w 1831"/>
                      <a:gd name="T3" fmla="*/ 1933 h 1933"/>
                    </a:gdLst>
                    <a:ahLst/>
                    <a:cxnLst>
                      <a:cxn ang="0">
                        <a:pos x="T0" y="T1"/>
                      </a:cxn>
                      <a:cxn ang="0">
                        <a:pos x="T2" y="T3"/>
                      </a:cxn>
                    </a:cxnLst>
                    <a:rect l="0" t="0" r="r" b="b"/>
                    <a:pathLst>
                      <a:path w="1831" h="1933">
                        <a:moveTo>
                          <a:pt x="1831" y="0"/>
                        </a:moveTo>
                        <a:lnTo>
                          <a:pt x="0" y="1933"/>
                        </a:lnTo>
                      </a:path>
                    </a:pathLst>
                  </a:custGeom>
                  <a:noFill/>
                  <a:ln w="9525">
                    <a:solidFill>
                      <a:srgbClr val="FFFFFF">
                        <a:alpha val="50000"/>
                      </a:srgbClr>
                    </a:solidFill>
                    <a:round/>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blurRad="63500" dist="12700" dir="16200000" algn="ctr" rotWithShape="0">
                            <a:srgbClr val="FFFFFF">
                              <a:gamma/>
                              <a:shade val="60000"/>
                              <a:invGamma/>
                              <a:alpha val="74998"/>
                            </a:srgbClr>
                          </a:outerShdw>
                        </a:effectLst>
                      </a14:hiddenEffects>
                    </a:ext>
                  </a:extLst>
                </p:spPr>
                <p:txBody>
                  <a:bodyPr/>
                  <a:lstStyle/>
                  <a:p>
                    <a:endParaRPr lang="zh-TW" altLang="en-US">
                      <a:latin typeface="Microsoft JhengHei" charset="-120"/>
                      <a:ea typeface="Microsoft JhengHei" charset="-120"/>
                      <a:cs typeface="Microsoft JhengHei" charset="-120"/>
                    </a:endParaRPr>
                  </a:p>
                </p:txBody>
              </p:sp>
              <p:sp>
                <p:nvSpPr>
                  <p:cNvPr id="46150" name="Freeform 70"/>
                  <p:cNvSpPr>
                    <a:spLocks/>
                  </p:cNvSpPr>
                  <p:nvPr userDrawn="1"/>
                </p:nvSpPr>
                <p:spPr bwMode="gray">
                  <a:xfrm>
                    <a:off x="10" y="0"/>
                    <a:ext cx="1767" cy="1111"/>
                  </a:xfrm>
                  <a:custGeom>
                    <a:avLst/>
                    <a:gdLst>
                      <a:gd name="T0" fmla="*/ 1581 w 1581"/>
                      <a:gd name="T1" fmla="*/ 0 h 1114"/>
                      <a:gd name="T2" fmla="*/ 0 w 1581"/>
                      <a:gd name="T3" fmla="*/ 1114 h 1114"/>
                    </a:gdLst>
                    <a:ahLst/>
                    <a:cxnLst>
                      <a:cxn ang="0">
                        <a:pos x="T0" y="T1"/>
                      </a:cxn>
                      <a:cxn ang="0">
                        <a:pos x="T2" y="T3"/>
                      </a:cxn>
                    </a:cxnLst>
                    <a:rect l="0" t="0" r="r" b="b"/>
                    <a:pathLst>
                      <a:path w="1581" h="1114">
                        <a:moveTo>
                          <a:pt x="1581" y="0"/>
                        </a:moveTo>
                        <a:lnTo>
                          <a:pt x="0" y="1114"/>
                        </a:lnTo>
                      </a:path>
                    </a:pathLst>
                  </a:custGeom>
                  <a:noFill/>
                  <a:ln w="9525">
                    <a:solidFill>
                      <a:srgbClr val="FFFFFF">
                        <a:alpha val="50000"/>
                      </a:srgbClr>
                    </a:solidFill>
                    <a:round/>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blurRad="63500" dist="12700" dir="16200000" algn="ctr" rotWithShape="0">
                            <a:srgbClr val="FFFFFF">
                              <a:gamma/>
                              <a:shade val="60000"/>
                              <a:invGamma/>
                              <a:alpha val="74998"/>
                            </a:srgbClr>
                          </a:outerShdw>
                        </a:effectLst>
                      </a14:hiddenEffects>
                    </a:ext>
                  </a:extLst>
                </p:spPr>
                <p:txBody>
                  <a:bodyPr/>
                  <a:lstStyle/>
                  <a:p>
                    <a:endParaRPr lang="zh-TW" altLang="en-US">
                      <a:latin typeface="Microsoft JhengHei" charset="-120"/>
                      <a:ea typeface="Microsoft JhengHei" charset="-120"/>
                      <a:cs typeface="Microsoft JhengHei" charset="-120"/>
                    </a:endParaRPr>
                  </a:p>
                </p:txBody>
              </p:sp>
              <p:sp>
                <p:nvSpPr>
                  <p:cNvPr id="46151" name="Freeform 71"/>
                  <p:cNvSpPr>
                    <a:spLocks/>
                  </p:cNvSpPr>
                  <p:nvPr userDrawn="1"/>
                </p:nvSpPr>
                <p:spPr bwMode="gray">
                  <a:xfrm>
                    <a:off x="0" y="3"/>
                    <a:ext cx="1584" cy="573"/>
                  </a:xfrm>
                  <a:custGeom>
                    <a:avLst/>
                    <a:gdLst>
                      <a:gd name="T0" fmla="*/ 1270 w 1270"/>
                      <a:gd name="T1" fmla="*/ 0 h 575"/>
                      <a:gd name="T2" fmla="*/ 0 w 1270"/>
                      <a:gd name="T3" fmla="*/ 575 h 575"/>
                    </a:gdLst>
                    <a:ahLst/>
                    <a:cxnLst>
                      <a:cxn ang="0">
                        <a:pos x="T0" y="T1"/>
                      </a:cxn>
                      <a:cxn ang="0">
                        <a:pos x="T2" y="T3"/>
                      </a:cxn>
                    </a:cxnLst>
                    <a:rect l="0" t="0" r="r" b="b"/>
                    <a:pathLst>
                      <a:path w="1270" h="575">
                        <a:moveTo>
                          <a:pt x="1270" y="0"/>
                        </a:moveTo>
                        <a:lnTo>
                          <a:pt x="0" y="575"/>
                        </a:lnTo>
                      </a:path>
                    </a:pathLst>
                  </a:custGeom>
                  <a:noFill/>
                  <a:ln w="9525">
                    <a:solidFill>
                      <a:srgbClr val="FFFFFF">
                        <a:alpha val="50000"/>
                      </a:srgbClr>
                    </a:solidFill>
                    <a:round/>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blurRad="63500" dist="12700" dir="16200000" algn="ctr" rotWithShape="0">
                            <a:srgbClr val="FFFFFF">
                              <a:gamma/>
                              <a:shade val="60000"/>
                              <a:invGamma/>
                              <a:alpha val="74998"/>
                            </a:srgbClr>
                          </a:outerShdw>
                        </a:effectLst>
                      </a14:hiddenEffects>
                    </a:ext>
                  </a:extLst>
                </p:spPr>
                <p:txBody>
                  <a:bodyPr/>
                  <a:lstStyle/>
                  <a:p>
                    <a:endParaRPr lang="zh-TW" altLang="en-US">
                      <a:latin typeface="Microsoft JhengHei" charset="-120"/>
                      <a:ea typeface="Microsoft JhengHei" charset="-120"/>
                      <a:cs typeface="Microsoft JhengHei" charset="-120"/>
                    </a:endParaRPr>
                  </a:p>
                </p:txBody>
              </p:sp>
              <p:sp>
                <p:nvSpPr>
                  <p:cNvPr id="46152" name="Freeform 72"/>
                  <p:cNvSpPr>
                    <a:spLocks/>
                  </p:cNvSpPr>
                  <p:nvPr userDrawn="1"/>
                </p:nvSpPr>
                <p:spPr bwMode="gray">
                  <a:xfrm>
                    <a:off x="0" y="0"/>
                    <a:ext cx="1444" cy="268"/>
                  </a:xfrm>
                  <a:custGeom>
                    <a:avLst/>
                    <a:gdLst>
                      <a:gd name="T0" fmla="*/ 943 w 943"/>
                      <a:gd name="T1" fmla="*/ 0 h 270"/>
                      <a:gd name="T2" fmla="*/ 0 w 943"/>
                      <a:gd name="T3" fmla="*/ 270 h 270"/>
                    </a:gdLst>
                    <a:ahLst/>
                    <a:cxnLst>
                      <a:cxn ang="0">
                        <a:pos x="T0" y="T1"/>
                      </a:cxn>
                      <a:cxn ang="0">
                        <a:pos x="T2" y="T3"/>
                      </a:cxn>
                    </a:cxnLst>
                    <a:rect l="0" t="0" r="r" b="b"/>
                    <a:pathLst>
                      <a:path w="943" h="270">
                        <a:moveTo>
                          <a:pt x="943" y="0"/>
                        </a:moveTo>
                        <a:lnTo>
                          <a:pt x="0" y="270"/>
                        </a:lnTo>
                      </a:path>
                    </a:pathLst>
                  </a:custGeom>
                  <a:noFill/>
                  <a:ln w="9525">
                    <a:solidFill>
                      <a:srgbClr val="FFFFFF">
                        <a:alpha val="50000"/>
                      </a:srgbClr>
                    </a:solidFill>
                    <a:round/>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blurRad="63500" dist="12700" dir="16200000" algn="ctr" rotWithShape="0">
                            <a:srgbClr val="FFFFFF">
                              <a:gamma/>
                              <a:shade val="60000"/>
                              <a:invGamma/>
                              <a:alpha val="74998"/>
                            </a:srgbClr>
                          </a:outerShdw>
                        </a:effectLst>
                      </a14:hiddenEffects>
                    </a:ext>
                  </a:extLst>
                </p:spPr>
                <p:txBody>
                  <a:bodyPr/>
                  <a:lstStyle/>
                  <a:p>
                    <a:endParaRPr lang="zh-TW" altLang="en-US">
                      <a:latin typeface="Microsoft JhengHei" charset="-120"/>
                      <a:ea typeface="Microsoft JhengHei" charset="-120"/>
                      <a:cs typeface="Microsoft JhengHei" charset="-120"/>
                    </a:endParaRPr>
                  </a:p>
                </p:txBody>
              </p:sp>
              <p:sp>
                <p:nvSpPr>
                  <p:cNvPr id="46153" name="Freeform 73"/>
                  <p:cNvSpPr>
                    <a:spLocks/>
                  </p:cNvSpPr>
                  <p:nvPr userDrawn="1"/>
                </p:nvSpPr>
                <p:spPr bwMode="gray">
                  <a:xfrm>
                    <a:off x="-6" y="0"/>
                    <a:ext cx="1215" cy="99"/>
                  </a:xfrm>
                  <a:custGeom>
                    <a:avLst/>
                    <a:gdLst>
                      <a:gd name="T0" fmla="*/ 569 w 569"/>
                      <a:gd name="T1" fmla="*/ 0 h 101"/>
                      <a:gd name="T2" fmla="*/ 0 w 569"/>
                      <a:gd name="T3" fmla="*/ 101 h 101"/>
                    </a:gdLst>
                    <a:ahLst/>
                    <a:cxnLst>
                      <a:cxn ang="0">
                        <a:pos x="T0" y="T1"/>
                      </a:cxn>
                      <a:cxn ang="0">
                        <a:pos x="T2" y="T3"/>
                      </a:cxn>
                    </a:cxnLst>
                    <a:rect l="0" t="0" r="r" b="b"/>
                    <a:pathLst>
                      <a:path w="569" h="101">
                        <a:moveTo>
                          <a:pt x="569" y="0"/>
                        </a:moveTo>
                        <a:lnTo>
                          <a:pt x="0" y="101"/>
                        </a:lnTo>
                      </a:path>
                    </a:pathLst>
                  </a:custGeom>
                  <a:noFill/>
                  <a:ln w="9525">
                    <a:solidFill>
                      <a:srgbClr val="FFFFFF">
                        <a:alpha val="50000"/>
                      </a:srgbClr>
                    </a:solidFill>
                    <a:round/>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blurRad="63500" dist="12700" dir="16200000" algn="ctr" rotWithShape="0">
                            <a:srgbClr val="FFFFFF">
                              <a:gamma/>
                              <a:shade val="60000"/>
                              <a:invGamma/>
                              <a:alpha val="74998"/>
                            </a:srgbClr>
                          </a:outerShdw>
                        </a:effectLst>
                      </a14:hiddenEffects>
                    </a:ext>
                  </a:extLst>
                </p:spPr>
                <p:txBody>
                  <a:bodyPr/>
                  <a:lstStyle/>
                  <a:p>
                    <a:endParaRPr lang="zh-TW" altLang="en-US">
                      <a:latin typeface="Microsoft JhengHei" charset="-120"/>
                      <a:ea typeface="Microsoft JhengHei" charset="-120"/>
                      <a:cs typeface="Microsoft JhengHei" charset="-120"/>
                    </a:endParaRPr>
                  </a:p>
                </p:txBody>
              </p:sp>
            </p:grpSp>
            <p:grpSp>
              <p:nvGrpSpPr>
                <p:cNvPr id="46154" name="Group 74"/>
                <p:cNvGrpSpPr>
                  <a:grpSpLocks/>
                </p:cNvGrpSpPr>
                <p:nvPr userDrawn="1"/>
              </p:nvGrpSpPr>
              <p:grpSpPr bwMode="auto">
                <a:xfrm>
                  <a:off x="3138" y="0"/>
                  <a:ext cx="2628" cy="4337"/>
                  <a:chOff x="3138" y="0"/>
                  <a:chExt cx="2628" cy="4337"/>
                </a:xfrm>
              </p:grpSpPr>
              <p:sp>
                <p:nvSpPr>
                  <p:cNvPr id="46155" name="Freeform 75"/>
                  <p:cNvSpPr>
                    <a:spLocks/>
                  </p:cNvSpPr>
                  <p:nvPr userDrawn="1"/>
                </p:nvSpPr>
                <p:spPr bwMode="gray">
                  <a:xfrm flipH="1">
                    <a:off x="3138" y="1"/>
                    <a:ext cx="726" cy="4319"/>
                  </a:xfrm>
                  <a:custGeom>
                    <a:avLst/>
                    <a:gdLst>
                      <a:gd name="T0" fmla="*/ 726 w 726"/>
                      <a:gd name="T1" fmla="*/ 0 h 4319"/>
                      <a:gd name="T2" fmla="*/ 0 w 726"/>
                      <a:gd name="T3" fmla="*/ 4319 h 4319"/>
                    </a:gdLst>
                    <a:ahLst/>
                    <a:cxnLst>
                      <a:cxn ang="0">
                        <a:pos x="T0" y="T1"/>
                      </a:cxn>
                      <a:cxn ang="0">
                        <a:pos x="T2" y="T3"/>
                      </a:cxn>
                    </a:cxnLst>
                    <a:rect l="0" t="0" r="r" b="b"/>
                    <a:pathLst>
                      <a:path w="726" h="4319">
                        <a:moveTo>
                          <a:pt x="726" y="0"/>
                        </a:moveTo>
                        <a:lnTo>
                          <a:pt x="0" y="4319"/>
                        </a:lnTo>
                      </a:path>
                    </a:pathLst>
                  </a:custGeom>
                  <a:noFill/>
                  <a:ln w="9525">
                    <a:solidFill>
                      <a:srgbClr val="FFFFFF">
                        <a:alpha val="50000"/>
                      </a:srgbClr>
                    </a:solidFill>
                    <a:round/>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blurRad="63500" dist="12700" dir="16200000" algn="ctr" rotWithShape="0">
                            <a:srgbClr val="FFFFFF">
                              <a:gamma/>
                              <a:shade val="60000"/>
                              <a:invGamma/>
                              <a:alpha val="74998"/>
                            </a:srgbClr>
                          </a:outerShdw>
                        </a:effectLst>
                      </a14:hiddenEffects>
                    </a:ext>
                  </a:extLst>
                </p:spPr>
                <p:txBody>
                  <a:bodyPr/>
                  <a:lstStyle/>
                  <a:p>
                    <a:endParaRPr lang="zh-TW" altLang="en-US">
                      <a:latin typeface="Microsoft JhengHei" charset="-120"/>
                      <a:ea typeface="Microsoft JhengHei" charset="-120"/>
                      <a:cs typeface="Microsoft JhengHei" charset="-120"/>
                    </a:endParaRPr>
                  </a:p>
                </p:txBody>
              </p:sp>
              <p:sp>
                <p:nvSpPr>
                  <p:cNvPr id="46156" name="Line 76"/>
                  <p:cNvSpPr>
                    <a:spLocks noChangeShapeType="1"/>
                  </p:cNvSpPr>
                  <p:nvPr userDrawn="1"/>
                </p:nvSpPr>
                <p:spPr bwMode="gray">
                  <a:xfrm>
                    <a:off x="3394" y="1"/>
                    <a:ext cx="1656" cy="4336"/>
                  </a:xfrm>
                  <a:prstGeom prst="line">
                    <a:avLst/>
                  </a:prstGeom>
                  <a:noFill/>
                  <a:ln w="9525">
                    <a:solidFill>
                      <a:srgbClr val="FFFFFF">
                        <a:alpha val="50000"/>
                      </a:srgbClr>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12700" dir="16200000" algn="ctr" rotWithShape="0">
                            <a:srgbClr val="FFFFFF">
                              <a:gamma/>
                              <a:shade val="60000"/>
                              <a:invGamma/>
                              <a:alpha val="74998"/>
                            </a:srgbClr>
                          </a:outerShdw>
                        </a:effectLst>
                      </a14:hiddenEffects>
                    </a:ext>
                  </a:extLst>
                </p:spPr>
                <p:txBody>
                  <a:bodyPr/>
                  <a:lstStyle/>
                  <a:p>
                    <a:endParaRPr lang="zh-TW" altLang="en-US">
                      <a:latin typeface="Microsoft JhengHei" charset="-120"/>
                      <a:ea typeface="Microsoft JhengHei" charset="-120"/>
                      <a:cs typeface="Microsoft JhengHei" charset="-120"/>
                    </a:endParaRPr>
                  </a:p>
                </p:txBody>
              </p:sp>
              <p:sp>
                <p:nvSpPr>
                  <p:cNvPr id="46157" name="Freeform 77"/>
                  <p:cNvSpPr>
                    <a:spLocks/>
                  </p:cNvSpPr>
                  <p:nvPr userDrawn="1"/>
                </p:nvSpPr>
                <p:spPr bwMode="gray">
                  <a:xfrm flipH="1">
                    <a:off x="3614" y="0"/>
                    <a:ext cx="2140" cy="3330"/>
                  </a:xfrm>
                  <a:custGeom>
                    <a:avLst/>
                    <a:gdLst>
                      <a:gd name="T0" fmla="*/ 2052 w 2052"/>
                      <a:gd name="T1" fmla="*/ 0 h 3331"/>
                      <a:gd name="T2" fmla="*/ 0 w 2052"/>
                      <a:gd name="T3" fmla="*/ 3331 h 3331"/>
                    </a:gdLst>
                    <a:ahLst/>
                    <a:cxnLst>
                      <a:cxn ang="0">
                        <a:pos x="T0" y="T1"/>
                      </a:cxn>
                      <a:cxn ang="0">
                        <a:pos x="T2" y="T3"/>
                      </a:cxn>
                    </a:cxnLst>
                    <a:rect l="0" t="0" r="r" b="b"/>
                    <a:pathLst>
                      <a:path w="2052" h="3331">
                        <a:moveTo>
                          <a:pt x="2052" y="0"/>
                        </a:moveTo>
                        <a:lnTo>
                          <a:pt x="0" y="3331"/>
                        </a:lnTo>
                      </a:path>
                    </a:pathLst>
                  </a:custGeom>
                  <a:noFill/>
                  <a:ln w="9525">
                    <a:solidFill>
                      <a:srgbClr val="FFFFFF">
                        <a:alpha val="50000"/>
                      </a:srgbClr>
                    </a:solidFill>
                    <a:round/>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blurRad="63500" dist="12700" dir="16200000" algn="ctr" rotWithShape="0">
                            <a:srgbClr val="FFFFFF">
                              <a:gamma/>
                              <a:shade val="60000"/>
                              <a:invGamma/>
                              <a:alpha val="74998"/>
                            </a:srgbClr>
                          </a:outerShdw>
                        </a:effectLst>
                      </a14:hiddenEffects>
                    </a:ext>
                  </a:extLst>
                </p:spPr>
                <p:txBody>
                  <a:bodyPr/>
                  <a:lstStyle/>
                  <a:p>
                    <a:endParaRPr lang="zh-TW" altLang="en-US">
                      <a:latin typeface="Microsoft JhengHei" charset="-120"/>
                      <a:ea typeface="Microsoft JhengHei" charset="-120"/>
                      <a:cs typeface="Microsoft JhengHei" charset="-120"/>
                    </a:endParaRPr>
                  </a:p>
                </p:txBody>
              </p:sp>
              <p:sp>
                <p:nvSpPr>
                  <p:cNvPr id="46158" name="Freeform 78"/>
                  <p:cNvSpPr>
                    <a:spLocks/>
                  </p:cNvSpPr>
                  <p:nvPr userDrawn="1"/>
                </p:nvSpPr>
                <p:spPr bwMode="gray">
                  <a:xfrm flipH="1">
                    <a:off x="3807" y="0"/>
                    <a:ext cx="1953" cy="1932"/>
                  </a:xfrm>
                  <a:custGeom>
                    <a:avLst/>
                    <a:gdLst>
                      <a:gd name="T0" fmla="*/ 1831 w 1831"/>
                      <a:gd name="T1" fmla="*/ 0 h 1933"/>
                      <a:gd name="T2" fmla="*/ 0 w 1831"/>
                      <a:gd name="T3" fmla="*/ 1933 h 1933"/>
                    </a:gdLst>
                    <a:ahLst/>
                    <a:cxnLst>
                      <a:cxn ang="0">
                        <a:pos x="T0" y="T1"/>
                      </a:cxn>
                      <a:cxn ang="0">
                        <a:pos x="T2" y="T3"/>
                      </a:cxn>
                    </a:cxnLst>
                    <a:rect l="0" t="0" r="r" b="b"/>
                    <a:pathLst>
                      <a:path w="1831" h="1933">
                        <a:moveTo>
                          <a:pt x="1831" y="0"/>
                        </a:moveTo>
                        <a:lnTo>
                          <a:pt x="0" y="1933"/>
                        </a:lnTo>
                      </a:path>
                    </a:pathLst>
                  </a:custGeom>
                  <a:noFill/>
                  <a:ln w="9525">
                    <a:solidFill>
                      <a:srgbClr val="FFFFFF">
                        <a:alpha val="50000"/>
                      </a:srgbClr>
                    </a:solidFill>
                    <a:round/>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blurRad="63500" dist="12700" dir="16200000" algn="ctr" rotWithShape="0">
                            <a:srgbClr val="FFFFFF">
                              <a:gamma/>
                              <a:shade val="60000"/>
                              <a:invGamma/>
                              <a:alpha val="74998"/>
                            </a:srgbClr>
                          </a:outerShdw>
                        </a:effectLst>
                      </a14:hiddenEffects>
                    </a:ext>
                  </a:extLst>
                </p:spPr>
                <p:txBody>
                  <a:bodyPr/>
                  <a:lstStyle/>
                  <a:p>
                    <a:endParaRPr lang="zh-TW" altLang="en-US">
                      <a:latin typeface="Microsoft JhengHei" charset="-120"/>
                      <a:ea typeface="Microsoft JhengHei" charset="-120"/>
                      <a:cs typeface="Microsoft JhengHei" charset="-120"/>
                    </a:endParaRPr>
                  </a:p>
                </p:txBody>
              </p:sp>
              <p:sp>
                <p:nvSpPr>
                  <p:cNvPr id="46159" name="Freeform 79"/>
                  <p:cNvSpPr>
                    <a:spLocks/>
                  </p:cNvSpPr>
                  <p:nvPr userDrawn="1"/>
                </p:nvSpPr>
                <p:spPr bwMode="gray">
                  <a:xfrm flipH="1">
                    <a:off x="3983" y="0"/>
                    <a:ext cx="1767" cy="1111"/>
                  </a:xfrm>
                  <a:custGeom>
                    <a:avLst/>
                    <a:gdLst>
                      <a:gd name="T0" fmla="*/ 1581 w 1581"/>
                      <a:gd name="T1" fmla="*/ 0 h 1114"/>
                      <a:gd name="T2" fmla="*/ 0 w 1581"/>
                      <a:gd name="T3" fmla="*/ 1114 h 1114"/>
                    </a:gdLst>
                    <a:ahLst/>
                    <a:cxnLst>
                      <a:cxn ang="0">
                        <a:pos x="T0" y="T1"/>
                      </a:cxn>
                      <a:cxn ang="0">
                        <a:pos x="T2" y="T3"/>
                      </a:cxn>
                    </a:cxnLst>
                    <a:rect l="0" t="0" r="r" b="b"/>
                    <a:pathLst>
                      <a:path w="1581" h="1114">
                        <a:moveTo>
                          <a:pt x="1581" y="0"/>
                        </a:moveTo>
                        <a:lnTo>
                          <a:pt x="0" y="1114"/>
                        </a:lnTo>
                      </a:path>
                    </a:pathLst>
                  </a:custGeom>
                  <a:noFill/>
                  <a:ln w="9525">
                    <a:solidFill>
                      <a:srgbClr val="FFFFFF">
                        <a:alpha val="50000"/>
                      </a:srgbClr>
                    </a:solidFill>
                    <a:round/>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blurRad="63500" dist="12700" dir="16200000" algn="ctr" rotWithShape="0">
                            <a:srgbClr val="FFFFFF">
                              <a:gamma/>
                              <a:shade val="60000"/>
                              <a:invGamma/>
                              <a:alpha val="74998"/>
                            </a:srgbClr>
                          </a:outerShdw>
                        </a:effectLst>
                      </a14:hiddenEffects>
                    </a:ext>
                  </a:extLst>
                </p:spPr>
                <p:txBody>
                  <a:bodyPr/>
                  <a:lstStyle/>
                  <a:p>
                    <a:endParaRPr lang="zh-TW" altLang="en-US">
                      <a:latin typeface="Microsoft JhengHei" charset="-120"/>
                      <a:ea typeface="Microsoft JhengHei" charset="-120"/>
                      <a:cs typeface="Microsoft JhengHei" charset="-120"/>
                    </a:endParaRPr>
                  </a:p>
                </p:txBody>
              </p:sp>
              <p:sp>
                <p:nvSpPr>
                  <p:cNvPr id="46160" name="Freeform 80"/>
                  <p:cNvSpPr>
                    <a:spLocks/>
                  </p:cNvSpPr>
                  <p:nvPr userDrawn="1"/>
                </p:nvSpPr>
                <p:spPr bwMode="gray">
                  <a:xfrm flipH="1">
                    <a:off x="4176" y="3"/>
                    <a:ext cx="1584" cy="573"/>
                  </a:xfrm>
                  <a:custGeom>
                    <a:avLst/>
                    <a:gdLst>
                      <a:gd name="T0" fmla="*/ 1270 w 1270"/>
                      <a:gd name="T1" fmla="*/ 0 h 575"/>
                      <a:gd name="T2" fmla="*/ 0 w 1270"/>
                      <a:gd name="T3" fmla="*/ 575 h 575"/>
                    </a:gdLst>
                    <a:ahLst/>
                    <a:cxnLst>
                      <a:cxn ang="0">
                        <a:pos x="T0" y="T1"/>
                      </a:cxn>
                      <a:cxn ang="0">
                        <a:pos x="T2" y="T3"/>
                      </a:cxn>
                    </a:cxnLst>
                    <a:rect l="0" t="0" r="r" b="b"/>
                    <a:pathLst>
                      <a:path w="1270" h="575">
                        <a:moveTo>
                          <a:pt x="1270" y="0"/>
                        </a:moveTo>
                        <a:lnTo>
                          <a:pt x="0" y="575"/>
                        </a:lnTo>
                      </a:path>
                    </a:pathLst>
                  </a:custGeom>
                  <a:noFill/>
                  <a:ln w="9525">
                    <a:solidFill>
                      <a:srgbClr val="FFFFFF">
                        <a:alpha val="50000"/>
                      </a:srgbClr>
                    </a:solidFill>
                    <a:round/>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blurRad="63500" dist="12700" dir="16200000" algn="ctr" rotWithShape="0">
                            <a:srgbClr val="FFFFFF">
                              <a:gamma/>
                              <a:shade val="60000"/>
                              <a:invGamma/>
                              <a:alpha val="74998"/>
                            </a:srgbClr>
                          </a:outerShdw>
                        </a:effectLst>
                      </a14:hiddenEffects>
                    </a:ext>
                  </a:extLst>
                </p:spPr>
                <p:txBody>
                  <a:bodyPr/>
                  <a:lstStyle/>
                  <a:p>
                    <a:endParaRPr lang="zh-TW" altLang="en-US">
                      <a:latin typeface="Microsoft JhengHei" charset="-120"/>
                      <a:ea typeface="Microsoft JhengHei" charset="-120"/>
                      <a:cs typeface="Microsoft JhengHei" charset="-120"/>
                    </a:endParaRPr>
                  </a:p>
                </p:txBody>
              </p:sp>
              <p:sp>
                <p:nvSpPr>
                  <p:cNvPr id="46161" name="Freeform 81"/>
                  <p:cNvSpPr>
                    <a:spLocks/>
                  </p:cNvSpPr>
                  <p:nvPr userDrawn="1"/>
                </p:nvSpPr>
                <p:spPr bwMode="gray">
                  <a:xfrm flipH="1">
                    <a:off x="4316" y="0"/>
                    <a:ext cx="1444" cy="268"/>
                  </a:xfrm>
                  <a:custGeom>
                    <a:avLst/>
                    <a:gdLst>
                      <a:gd name="T0" fmla="*/ 943 w 943"/>
                      <a:gd name="T1" fmla="*/ 0 h 270"/>
                      <a:gd name="T2" fmla="*/ 0 w 943"/>
                      <a:gd name="T3" fmla="*/ 270 h 270"/>
                    </a:gdLst>
                    <a:ahLst/>
                    <a:cxnLst>
                      <a:cxn ang="0">
                        <a:pos x="T0" y="T1"/>
                      </a:cxn>
                      <a:cxn ang="0">
                        <a:pos x="T2" y="T3"/>
                      </a:cxn>
                    </a:cxnLst>
                    <a:rect l="0" t="0" r="r" b="b"/>
                    <a:pathLst>
                      <a:path w="943" h="270">
                        <a:moveTo>
                          <a:pt x="943" y="0"/>
                        </a:moveTo>
                        <a:lnTo>
                          <a:pt x="0" y="270"/>
                        </a:lnTo>
                      </a:path>
                    </a:pathLst>
                  </a:custGeom>
                  <a:noFill/>
                  <a:ln w="9525">
                    <a:solidFill>
                      <a:srgbClr val="FFFFFF">
                        <a:alpha val="50000"/>
                      </a:srgbClr>
                    </a:solidFill>
                    <a:round/>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blurRad="63500" dist="12700" dir="16200000" algn="ctr" rotWithShape="0">
                            <a:srgbClr val="FFFFFF">
                              <a:gamma/>
                              <a:shade val="60000"/>
                              <a:invGamma/>
                              <a:alpha val="74998"/>
                            </a:srgbClr>
                          </a:outerShdw>
                        </a:effectLst>
                      </a14:hiddenEffects>
                    </a:ext>
                  </a:extLst>
                </p:spPr>
                <p:txBody>
                  <a:bodyPr/>
                  <a:lstStyle/>
                  <a:p>
                    <a:endParaRPr lang="zh-TW" altLang="en-US">
                      <a:latin typeface="Microsoft JhengHei" charset="-120"/>
                      <a:ea typeface="Microsoft JhengHei" charset="-120"/>
                      <a:cs typeface="Microsoft JhengHei" charset="-120"/>
                    </a:endParaRPr>
                  </a:p>
                </p:txBody>
              </p:sp>
              <p:sp>
                <p:nvSpPr>
                  <p:cNvPr id="46162" name="Freeform 82"/>
                  <p:cNvSpPr>
                    <a:spLocks/>
                  </p:cNvSpPr>
                  <p:nvPr userDrawn="1"/>
                </p:nvSpPr>
                <p:spPr bwMode="gray">
                  <a:xfrm flipH="1">
                    <a:off x="4551" y="0"/>
                    <a:ext cx="1215" cy="99"/>
                  </a:xfrm>
                  <a:custGeom>
                    <a:avLst/>
                    <a:gdLst>
                      <a:gd name="T0" fmla="*/ 569 w 569"/>
                      <a:gd name="T1" fmla="*/ 0 h 101"/>
                      <a:gd name="T2" fmla="*/ 0 w 569"/>
                      <a:gd name="T3" fmla="*/ 101 h 101"/>
                    </a:gdLst>
                    <a:ahLst/>
                    <a:cxnLst>
                      <a:cxn ang="0">
                        <a:pos x="T0" y="T1"/>
                      </a:cxn>
                      <a:cxn ang="0">
                        <a:pos x="T2" y="T3"/>
                      </a:cxn>
                    </a:cxnLst>
                    <a:rect l="0" t="0" r="r" b="b"/>
                    <a:pathLst>
                      <a:path w="569" h="101">
                        <a:moveTo>
                          <a:pt x="569" y="0"/>
                        </a:moveTo>
                        <a:lnTo>
                          <a:pt x="0" y="101"/>
                        </a:lnTo>
                      </a:path>
                    </a:pathLst>
                  </a:custGeom>
                  <a:noFill/>
                  <a:ln w="9525">
                    <a:solidFill>
                      <a:srgbClr val="FFFFFF">
                        <a:alpha val="50000"/>
                      </a:srgbClr>
                    </a:solidFill>
                    <a:round/>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blurRad="63500" dist="12700" dir="16200000" algn="ctr" rotWithShape="0">
                            <a:srgbClr val="FFFFFF">
                              <a:gamma/>
                              <a:shade val="60000"/>
                              <a:invGamma/>
                              <a:alpha val="74998"/>
                            </a:srgbClr>
                          </a:outerShdw>
                        </a:effectLst>
                      </a14:hiddenEffects>
                    </a:ext>
                  </a:extLst>
                </p:spPr>
                <p:txBody>
                  <a:bodyPr/>
                  <a:lstStyle/>
                  <a:p>
                    <a:endParaRPr lang="zh-TW" altLang="en-US">
                      <a:latin typeface="Microsoft JhengHei" charset="-120"/>
                      <a:ea typeface="Microsoft JhengHei" charset="-120"/>
                      <a:cs typeface="Microsoft JhengHei" charset="-120"/>
                    </a:endParaRPr>
                  </a:p>
                </p:txBody>
              </p:sp>
            </p:grpSp>
          </p:grpSp>
        </p:grpSp>
      </p:grpSp>
      <p:grpSp>
        <p:nvGrpSpPr>
          <p:cNvPr id="46163" name="Group 83"/>
          <p:cNvGrpSpPr>
            <a:grpSpLocks/>
          </p:cNvGrpSpPr>
          <p:nvPr userDrawn="1"/>
        </p:nvGrpSpPr>
        <p:grpSpPr bwMode="auto">
          <a:xfrm>
            <a:off x="-52435" y="1700406"/>
            <a:ext cx="12162359" cy="3735387"/>
            <a:chOff x="0" y="1059"/>
            <a:chExt cx="5771" cy="2353"/>
          </a:xfrm>
        </p:grpSpPr>
        <p:pic>
          <p:nvPicPr>
            <p:cNvPr id="46164" name="Picture 84" descr="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0" y="1059"/>
              <a:ext cx="5762" cy="1388"/>
            </a:xfrm>
            <a:prstGeom prst="rect">
              <a:avLst/>
            </a:prstGeom>
            <a:noFill/>
            <a:extLst>
              <a:ext uri="{909E8E84-426E-40DD-AFC4-6F175D3DCCD1}">
                <a14:hiddenFill xmlns:a14="http://schemas.microsoft.com/office/drawing/2010/main">
                  <a:solidFill>
                    <a:srgbClr val="FFFFFF"/>
                  </a:solidFill>
                </a14:hiddenFill>
              </a:ext>
            </a:extLst>
          </p:spPr>
        </p:pic>
        <p:pic>
          <p:nvPicPr>
            <p:cNvPr id="46165" name="Picture 85" descr="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0" y="2432"/>
              <a:ext cx="5771" cy="980"/>
            </a:xfrm>
            <a:prstGeom prst="rect">
              <a:avLst/>
            </a:prstGeom>
            <a:noFill/>
            <a:extLst>
              <a:ext uri="{909E8E84-426E-40DD-AFC4-6F175D3DCCD1}">
                <a14:hiddenFill xmlns:a14="http://schemas.microsoft.com/office/drawing/2010/main">
                  <a:solidFill>
                    <a:srgbClr val="FFFFFF"/>
                  </a:solidFill>
                </a14:hiddenFill>
              </a:ext>
            </a:extLst>
          </p:spPr>
        </p:pic>
      </p:grpSp>
      <p:pic>
        <p:nvPicPr>
          <p:cNvPr id="46167" name="Picture 87" descr="5"/>
          <p:cNvPicPr>
            <a:picLocks noChangeAspect="1" noChangeArrowheads="1"/>
          </p:cNvPicPr>
          <p:nvPr userDrawn="1"/>
        </p:nvPicPr>
        <p:blipFill>
          <a:blip r:embed="rId8">
            <a:extLst>
              <a:ext uri="{28A0092B-C50C-407E-A947-70E740481C1C}">
                <a14:useLocalDpi xmlns:a14="http://schemas.microsoft.com/office/drawing/2010/main" val="0"/>
              </a:ext>
            </a:extLst>
          </a:blip>
          <a:srcRect l="6711" t="13235"/>
          <a:stretch>
            <a:fillRect/>
          </a:stretch>
        </p:blipFill>
        <p:spPr bwMode="gray">
          <a:xfrm>
            <a:off x="-297369" y="-50069"/>
            <a:ext cx="3445289" cy="2193584"/>
          </a:xfrm>
          <a:prstGeom prst="rect">
            <a:avLst/>
          </a:prstGeom>
          <a:noFill/>
          <a:extLst>
            <a:ext uri="{909E8E84-426E-40DD-AFC4-6F175D3DCCD1}">
              <a14:hiddenFill xmlns:a14="http://schemas.microsoft.com/office/drawing/2010/main">
                <a:solidFill>
                  <a:srgbClr val="FFFFFF"/>
                </a:solidFill>
              </a14:hiddenFill>
            </a:ext>
          </a:extLst>
        </p:spPr>
      </p:pic>
      <p:sp>
        <p:nvSpPr>
          <p:cNvPr id="46178" name="Rectangle 98"/>
          <p:cNvSpPr>
            <a:spLocks noGrp="1" noChangeArrowheads="1"/>
          </p:cNvSpPr>
          <p:nvPr>
            <p:ph type="ctrTitle"/>
          </p:nvPr>
        </p:nvSpPr>
        <p:spPr bwMode="auto">
          <a:xfrm>
            <a:off x="607484" y="4038601"/>
            <a:ext cx="8534400" cy="1470025"/>
          </a:xfrm>
        </p:spPr>
        <p:txBody>
          <a:bodyPr/>
          <a:lstStyle>
            <a:lvl1pPr eaLnBrk="1" hangingPunct="1">
              <a:defRPr sz="4800">
                <a:solidFill>
                  <a:schemeClr val="tx2"/>
                </a:solidFill>
                <a:effectLst/>
                <a:latin typeface="Microsoft JhengHei" charset="-120"/>
                <a:ea typeface="Microsoft JhengHei" charset="-120"/>
                <a:cs typeface="Microsoft JhengHei" charset="-120"/>
              </a:defRPr>
            </a:lvl1pPr>
          </a:lstStyle>
          <a:p>
            <a:pPr lvl="0"/>
            <a:r>
              <a:rPr lang="zh-TW" altLang="en-US" noProof="0" dirty="0"/>
              <a:t>按一下以編輯母片標題樣式</a:t>
            </a:r>
            <a:endParaRPr lang="en-US" altLang="zh-TW" noProof="0" dirty="0"/>
          </a:p>
        </p:txBody>
      </p:sp>
      <p:sp>
        <p:nvSpPr>
          <p:cNvPr id="46179" name="Rectangle 99"/>
          <p:cNvSpPr>
            <a:spLocks noGrp="1" noChangeArrowheads="1"/>
          </p:cNvSpPr>
          <p:nvPr>
            <p:ph type="subTitle" idx="1"/>
          </p:nvPr>
        </p:nvSpPr>
        <p:spPr>
          <a:xfrm>
            <a:off x="607484" y="5410200"/>
            <a:ext cx="8534400" cy="533400"/>
          </a:xfrm>
        </p:spPr>
        <p:txBody>
          <a:bodyPr/>
          <a:lstStyle>
            <a:lvl1pPr marL="0" indent="0" eaLnBrk="1" hangingPunct="1">
              <a:buFontTx/>
              <a:buNone/>
              <a:defRPr sz="2200">
                <a:latin typeface="Microsoft JhengHei" charset="-120"/>
                <a:ea typeface="Microsoft JhengHei" charset="-120"/>
                <a:cs typeface="Microsoft JhengHei" charset="-120"/>
              </a:defRPr>
            </a:lvl1pPr>
          </a:lstStyle>
          <a:p>
            <a:pPr lvl="0"/>
            <a:r>
              <a:rPr lang="zh-TW" altLang="en-US" noProof="0"/>
              <a:t>按一下以編輯母片副標題樣式</a:t>
            </a:r>
            <a:endParaRPr lang="en-US" altLang="zh-TW" noProof="0"/>
          </a:p>
        </p:txBody>
      </p:sp>
      <p:sp>
        <p:nvSpPr>
          <p:cNvPr id="46180" name="Rectangle 100"/>
          <p:cNvSpPr>
            <a:spLocks noGrp="1" noChangeArrowheads="1"/>
          </p:cNvSpPr>
          <p:nvPr>
            <p:ph type="dt" sz="half" idx="2"/>
          </p:nvPr>
        </p:nvSpPr>
        <p:spPr>
          <a:xfrm>
            <a:off x="607484" y="6532563"/>
            <a:ext cx="2844800" cy="265112"/>
          </a:xfrm>
        </p:spPr>
        <p:txBody>
          <a:bodyPr/>
          <a:lstStyle>
            <a:lvl1pPr>
              <a:defRPr sz="1200">
                <a:latin typeface="Microsoft JhengHei" charset="-120"/>
                <a:ea typeface="Microsoft JhengHei" charset="-120"/>
                <a:cs typeface="Microsoft JhengHei" charset="-120"/>
              </a:defRPr>
            </a:lvl1pPr>
          </a:lstStyle>
          <a:p>
            <a:fld id="{CB2F9CAB-C633-4D47-AFDD-24B19F84FC50}" type="datetime1">
              <a:rPr lang="zh-TW" altLang="en-US" smtClean="0"/>
              <a:t>2021/5/4</a:t>
            </a:fld>
            <a:endParaRPr lang="en-US" altLang="zh-TW"/>
          </a:p>
        </p:txBody>
      </p:sp>
      <p:sp>
        <p:nvSpPr>
          <p:cNvPr id="46181" name="Rectangle 101"/>
          <p:cNvSpPr>
            <a:spLocks noGrp="1" noChangeArrowheads="1"/>
          </p:cNvSpPr>
          <p:nvPr>
            <p:ph type="ftr" sz="quarter" idx="3"/>
          </p:nvPr>
        </p:nvSpPr>
        <p:spPr>
          <a:xfrm>
            <a:off x="4163484" y="6532563"/>
            <a:ext cx="3860800" cy="265112"/>
          </a:xfrm>
        </p:spPr>
        <p:txBody>
          <a:bodyPr/>
          <a:lstStyle>
            <a:lvl1pPr>
              <a:defRPr sz="1200">
                <a:latin typeface="Microsoft JhengHei" charset="-120"/>
                <a:ea typeface="Microsoft JhengHei" charset="-120"/>
                <a:cs typeface="Microsoft JhengHei" charset="-120"/>
              </a:defRPr>
            </a:lvl1pPr>
          </a:lstStyle>
          <a:p>
            <a:endParaRPr lang="en-US" altLang="zh-TW"/>
          </a:p>
        </p:txBody>
      </p:sp>
      <p:sp>
        <p:nvSpPr>
          <p:cNvPr id="46182" name="Rectangle 102"/>
          <p:cNvSpPr>
            <a:spLocks noGrp="1" noChangeArrowheads="1"/>
          </p:cNvSpPr>
          <p:nvPr>
            <p:ph type="sldNum" sz="quarter" idx="4"/>
          </p:nvPr>
        </p:nvSpPr>
        <p:spPr>
          <a:xfrm>
            <a:off x="8735484" y="6532563"/>
            <a:ext cx="1320800" cy="265112"/>
          </a:xfrm>
        </p:spPr>
        <p:txBody>
          <a:bodyPr/>
          <a:lstStyle>
            <a:lvl1pPr>
              <a:defRPr sz="1200">
                <a:latin typeface="Microsoft JhengHei" charset="-120"/>
                <a:ea typeface="Microsoft JhengHei" charset="-120"/>
                <a:cs typeface="Microsoft JhengHei" charset="-120"/>
              </a:defRPr>
            </a:lvl1pPr>
          </a:lstStyle>
          <a:p>
            <a:fld id="{3F77FDC5-4076-4A4A-8665-A257E020AE2E}" type="slidenum">
              <a:rPr lang="en-US" altLang="zh-TW" smtClean="0"/>
              <a:pPr/>
              <a:t>‹#›</a:t>
            </a:fld>
            <a:endParaRPr lang="en-US" altLang="zh-TW"/>
          </a:p>
        </p:txBody>
      </p:sp>
      <p:sp>
        <p:nvSpPr>
          <p:cNvPr id="55" name="Rectangle 2"/>
          <p:cNvSpPr txBox="1">
            <a:spLocks noChangeArrowheads="1"/>
          </p:cNvSpPr>
          <p:nvPr userDrawn="1"/>
        </p:nvSpPr>
        <p:spPr bwMode="auto">
          <a:xfrm>
            <a:off x="2375066" y="526066"/>
            <a:ext cx="6384035" cy="940492"/>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ctr" anchorCtr="0" compatLnSpc="1">
            <a:prstTxWarp prst="textNoShape">
              <a:avLst/>
            </a:prstTxWarp>
            <a:scene3d>
              <a:camera prst="orthographicFront"/>
              <a:lightRig rig="harsh" dir="t"/>
            </a:scene3d>
            <a:sp3d extrusionH="57150" prstMaterial="matte">
              <a:bevelT w="63500" h="12700" prst="coolSlant"/>
              <a:contourClr>
                <a:schemeClr val="bg1">
                  <a:lumMod val="65000"/>
                </a:schemeClr>
              </a:contourClr>
            </a:sp3d>
          </a:bodyPr>
          <a:lstStyle>
            <a:lvl1pPr algn="l" rtl="0" eaLnBrk="1" fontAlgn="base" hangingPunct="1">
              <a:spcBef>
                <a:spcPct val="0"/>
              </a:spcBef>
              <a:spcAft>
                <a:spcPct val="0"/>
              </a:spcAft>
              <a:defRPr sz="4800" b="1">
                <a:solidFill>
                  <a:schemeClr val="tx2"/>
                </a:solidFill>
                <a:latin typeface="Microsoft JhengHei" charset="-120"/>
                <a:ea typeface="Microsoft JhengHei" charset="-120"/>
                <a:cs typeface="Microsoft JhengHei" charset="-120"/>
              </a:defRPr>
            </a:lvl1pPr>
            <a:lvl2pPr algn="l" rtl="0" eaLnBrk="1" fontAlgn="base" hangingPunct="1">
              <a:spcBef>
                <a:spcPct val="0"/>
              </a:spcBef>
              <a:spcAft>
                <a:spcPct val="0"/>
              </a:spcAft>
              <a:defRPr sz="3800" b="1">
                <a:solidFill>
                  <a:schemeClr val="bg1"/>
                </a:solidFill>
                <a:latin typeface="Arial" charset="0"/>
              </a:defRPr>
            </a:lvl2pPr>
            <a:lvl3pPr algn="l" rtl="0" eaLnBrk="1" fontAlgn="base" hangingPunct="1">
              <a:spcBef>
                <a:spcPct val="0"/>
              </a:spcBef>
              <a:spcAft>
                <a:spcPct val="0"/>
              </a:spcAft>
              <a:defRPr sz="3800" b="1">
                <a:solidFill>
                  <a:schemeClr val="bg1"/>
                </a:solidFill>
                <a:latin typeface="Arial" charset="0"/>
              </a:defRPr>
            </a:lvl3pPr>
            <a:lvl4pPr algn="l" rtl="0" eaLnBrk="1" fontAlgn="base" hangingPunct="1">
              <a:spcBef>
                <a:spcPct val="0"/>
              </a:spcBef>
              <a:spcAft>
                <a:spcPct val="0"/>
              </a:spcAft>
              <a:defRPr sz="3800" b="1">
                <a:solidFill>
                  <a:schemeClr val="bg1"/>
                </a:solidFill>
                <a:latin typeface="Arial" charset="0"/>
              </a:defRPr>
            </a:lvl4pPr>
            <a:lvl5pPr algn="l" rtl="0" eaLnBrk="1" fontAlgn="base" hangingPunct="1">
              <a:spcBef>
                <a:spcPct val="0"/>
              </a:spcBef>
              <a:spcAft>
                <a:spcPct val="0"/>
              </a:spcAft>
              <a:defRPr sz="3800" b="1">
                <a:solidFill>
                  <a:schemeClr val="bg1"/>
                </a:solidFill>
                <a:latin typeface="Arial" charset="0"/>
              </a:defRPr>
            </a:lvl5pPr>
            <a:lvl6pPr marL="457200" algn="l" rtl="0" eaLnBrk="1" fontAlgn="base" hangingPunct="1">
              <a:spcBef>
                <a:spcPct val="0"/>
              </a:spcBef>
              <a:spcAft>
                <a:spcPct val="0"/>
              </a:spcAft>
              <a:defRPr sz="3800" b="1">
                <a:solidFill>
                  <a:schemeClr val="bg1"/>
                </a:solidFill>
                <a:latin typeface="Arial" charset="0"/>
              </a:defRPr>
            </a:lvl6pPr>
            <a:lvl7pPr marL="914400" algn="l" rtl="0" eaLnBrk="1" fontAlgn="base" hangingPunct="1">
              <a:spcBef>
                <a:spcPct val="0"/>
              </a:spcBef>
              <a:spcAft>
                <a:spcPct val="0"/>
              </a:spcAft>
              <a:defRPr sz="3800" b="1">
                <a:solidFill>
                  <a:schemeClr val="bg1"/>
                </a:solidFill>
                <a:latin typeface="Arial" charset="0"/>
              </a:defRPr>
            </a:lvl7pPr>
            <a:lvl8pPr marL="1371600" algn="l" rtl="0" eaLnBrk="1" fontAlgn="base" hangingPunct="1">
              <a:spcBef>
                <a:spcPct val="0"/>
              </a:spcBef>
              <a:spcAft>
                <a:spcPct val="0"/>
              </a:spcAft>
              <a:defRPr sz="3800" b="1">
                <a:solidFill>
                  <a:schemeClr val="bg1"/>
                </a:solidFill>
                <a:latin typeface="Arial" charset="0"/>
              </a:defRPr>
            </a:lvl8pPr>
            <a:lvl9pPr marL="1828800" algn="l" rtl="0" eaLnBrk="1" fontAlgn="base" hangingPunct="1">
              <a:spcBef>
                <a:spcPct val="0"/>
              </a:spcBef>
              <a:spcAft>
                <a:spcPct val="0"/>
              </a:spcAft>
              <a:defRPr sz="3800" b="1">
                <a:solidFill>
                  <a:schemeClr val="bg1"/>
                </a:solidFill>
                <a:latin typeface="Arial" charset="0"/>
              </a:defRPr>
            </a:lvl9pPr>
          </a:lstStyle>
          <a:p>
            <a:pPr algn="ctr"/>
            <a:r>
              <a:rPr lang="zh-TW" altLang="en-US" sz="6600" b="1" kern="1200" cap="none" spc="0" dirty="0">
                <a:ln>
                  <a:solidFill>
                    <a:srgbClr val="835B0D"/>
                  </a:solidFill>
                </a:ln>
                <a:solidFill>
                  <a:srgbClr val="D7BD46"/>
                </a:solidFill>
                <a:effectLst/>
                <a:latin typeface="微軟正黑體" panose="020B0604030504040204" pitchFamily="34" charset="-120"/>
                <a:ea typeface="微軟正黑體" panose="020B0604030504040204" pitchFamily="34" charset="-120"/>
                <a:cs typeface="Arial Unicode MS" panose="020B0604020202020204" pitchFamily="34" charset="-120"/>
              </a:rPr>
              <a:t>法務部調查局</a:t>
            </a:r>
            <a:endParaRPr lang="en-US" altLang="zh-TW" sz="6600" b="1" kern="0" cap="none" spc="0" dirty="0">
              <a:ln>
                <a:solidFill>
                  <a:srgbClr val="835B0D"/>
                </a:solidFill>
              </a:ln>
              <a:solidFill>
                <a:srgbClr val="D7BD46"/>
              </a:solidFill>
              <a:effectLst/>
              <a:latin typeface="微軟正黑體" panose="020B0604030504040204" pitchFamily="34" charset="-120"/>
              <a:ea typeface="微軟正黑體" panose="020B0604030504040204" pitchFamily="34" charset="-120"/>
              <a:cs typeface="Arial Unicode MS" panose="020B0604020202020204" pitchFamily="34" charset="-120"/>
            </a:endParaRPr>
          </a:p>
        </p:txBody>
      </p:sp>
      <p:grpSp>
        <p:nvGrpSpPr>
          <p:cNvPr id="4" name="群組 3"/>
          <p:cNvGrpSpPr/>
          <p:nvPr userDrawn="1"/>
        </p:nvGrpSpPr>
        <p:grpSpPr>
          <a:xfrm>
            <a:off x="8616280" y="15440"/>
            <a:ext cx="4012355" cy="2624375"/>
            <a:chOff x="4004675" y="677432"/>
            <a:chExt cx="4750699" cy="2752099"/>
          </a:xfrm>
        </p:grpSpPr>
        <p:pic>
          <p:nvPicPr>
            <p:cNvPr id="46169" name="Picture 89" descr="6"/>
            <p:cNvPicPr>
              <a:picLocks noChangeAspect="1" noChangeArrowheads="1"/>
            </p:cNvPicPr>
            <p:nvPr userDrawn="1"/>
          </p:nvPicPr>
          <p:blipFill>
            <a:blip r:embed="rId9">
              <a:extLst>
                <a:ext uri="{28A0092B-C50C-407E-A947-70E740481C1C}">
                  <a14:useLocalDpi xmlns:a14="http://schemas.microsoft.com/office/drawing/2010/main" val="0"/>
                </a:ext>
              </a:extLst>
            </a:blip>
            <a:srcRect/>
            <a:stretch>
              <a:fillRect/>
            </a:stretch>
          </p:blipFill>
          <p:spPr bwMode="auto">
            <a:xfrm rot="12473014" flipV="1">
              <a:off x="4347849" y="1392030"/>
              <a:ext cx="4407525" cy="1042987"/>
            </a:xfrm>
            <a:prstGeom prst="rect">
              <a:avLst/>
            </a:prstGeom>
            <a:noFill/>
            <a:extLst>
              <a:ext uri="{909E8E84-426E-40DD-AFC4-6F175D3DCCD1}">
                <a14:hiddenFill xmlns:a14="http://schemas.microsoft.com/office/drawing/2010/main">
                  <a:solidFill>
                    <a:srgbClr val="FFFFFF"/>
                  </a:solidFill>
                </a14:hiddenFill>
              </a:ext>
            </a:extLst>
          </p:spPr>
        </p:pic>
        <p:pic>
          <p:nvPicPr>
            <p:cNvPr id="46170" name="Picture 90" descr="7"/>
            <p:cNvPicPr>
              <a:picLocks noChangeAspect="1" noChangeArrowheads="1"/>
            </p:cNvPicPr>
            <p:nvPr userDrawn="1"/>
          </p:nvPicPr>
          <p:blipFill>
            <a:blip r:embed="rId10">
              <a:extLst>
                <a:ext uri="{28A0092B-C50C-407E-A947-70E740481C1C}">
                  <a14:useLocalDpi xmlns:a14="http://schemas.microsoft.com/office/drawing/2010/main" val="0"/>
                </a:ext>
              </a:extLst>
            </a:blip>
            <a:srcRect/>
            <a:stretch>
              <a:fillRect/>
            </a:stretch>
          </p:blipFill>
          <p:spPr bwMode="auto">
            <a:xfrm rot="10229536" flipH="1" flipV="1">
              <a:off x="4004675" y="1471057"/>
              <a:ext cx="4556621" cy="929247"/>
            </a:xfrm>
            <a:prstGeom prst="rect">
              <a:avLst/>
            </a:prstGeom>
            <a:noFill/>
            <a:extLst>
              <a:ext uri="{909E8E84-426E-40DD-AFC4-6F175D3DCCD1}">
                <a14:hiddenFill xmlns:a14="http://schemas.microsoft.com/office/drawing/2010/main">
                  <a:solidFill>
                    <a:srgbClr val="FFFFFF"/>
                  </a:solidFill>
                </a14:hiddenFill>
              </a:ext>
            </a:extLst>
          </p:spPr>
        </p:pic>
        <p:pic>
          <p:nvPicPr>
            <p:cNvPr id="46171" name="Picture 91" descr="8"/>
            <p:cNvPicPr>
              <a:picLocks noChangeAspect="1" noChangeArrowheads="1"/>
            </p:cNvPicPr>
            <p:nvPr userDrawn="1"/>
          </p:nvPicPr>
          <p:blipFill>
            <a:blip r:embed="rId11">
              <a:extLst>
                <a:ext uri="{28A0092B-C50C-407E-A947-70E740481C1C}">
                  <a14:useLocalDpi xmlns:a14="http://schemas.microsoft.com/office/drawing/2010/main" val="0"/>
                </a:ext>
              </a:extLst>
            </a:blip>
            <a:srcRect/>
            <a:stretch>
              <a:fillRect/>
            </a:stretch>
          </p:blipFill>
          <p:spPr bwMode="auto">
            <a:xfrm rot="19041976">
              <a:off x="4276290" y="1538293"/>
              <a:ext cx="4380686" cy="988813"/>
            </a:xfrm>
            <a:prstGeom prst="rect">
              <a:avLst/>
            </a:prstGeom>
            <a:noFill/>
            <a:extLst>
              <a:ext uri="{909E8E84-426E-40DD-AFC4-6F175D3DCCD1}">
                <a14:hiddenFill xmlns:a14="http://schemas.microsoft.com/office/drawing/2010/main">
                  <a:solidFill>
                    <a:srgbClr val="FFFFFF"/>
                  </a:solidFill>
                </a14:hiddenFill>
              </a:ext>
            </a:extLst>
          </p:spPr>
        </p:pic>
        <p:pic>
          <p:nvPicPr>
            <p:cNvPr id="3" name="圖片 2"/>
            <p:cNvPicPr>
              <a:picLocks noChangeAspect="1"/>
            </p:cNvPicPr>
            <p:nvPr userDrawn="1"/>
          </p:nvPicPr>
          <p:blipFill>
            <a:blip r:embed="rId12" cstate="print">
              <a:extLst>
                <a:ext uri="{BEBA8EAE-BF5A-486C-A8C5-ECC9F3942E4B}">
                  <a14:imgProps xmlns:a14="http://schemas.microsoft.com/office/drawing/2010/main">
                    <a14:imgLayer r:embed="rId13">
                      <a14:imgEffect>
                        <a14:backgroundRemoval t="2650" b="97426" l="2996" r="97154"/>
                      </a14:imgEffect>
                    </a14:imgLayer>
                  </a14:imgProps>
                </a:ext>
                <a:ext uri="{28A0092B-C50C-407E-A947-70E740481C1C}">
                  <a14:useLocalDpi xmlns:a14="http://schemas.microsoft.com/office/drawing/2010/main" val="0"/>
                </a:ext>
              </a:extLst>
            </a:blip>
            <a:stretch>
              <a:fillRect/>
            </a:stretch>
          </p:blipFill>
          <p:spPr>
            <a:xfrm>
              <a:off x="5082418" y="677432"/>
              <a:ext cx="2780747" cy="2752099"/>
            </a:xfrm>
            <a:prstGeom prst="rect">
              <a:avLst/>
            </a:prstGeom>
          </p:spPr>
        </p:pic>
      </p:grpSp>
      <p:sp>
        <p:nvSpPr>
          <p:cNvPr id="57" name="Rectangle 2"/>
          <p:cNvSpPr txBox="1">
            <a:spLocks noChangeArrowheads="1"/>
          </p:cNvSpPr>
          <p:nvPr userDrawn="1"/>
        </p:nvSpPr>
        <p:spPr bwMode="auto">
          <a:xfrm>
            <a:off x="1924125" y="1928669"/>
            <a:ext cx="8319385" cy="940492"/>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ctr" anchorCtr="0" compatLnSpc="1">
            <a:prstTxWarp prst="textNoShape">
              <a:avLst/>
            </a:prstTxWarp>
          </a:bodyPr>
          <a:lstStyle>
            <a:lvl1pPr algn="l" rtl="0" eaLnBrk="1" fontAlgn="base" hangingPunct="1">
              <a:spcBef>
                <a:spcPct val="0"/>
              </a:spcBef>
              <a:spcAft>
                <a:spcPct val="0"/>
              </a:spcAft>
              <a:defRPr sz="4800" b="1">
                <a:solidFill>
                  <a:schemeClr val="tx2"/>
                </a:solidFill>
                <a:latin typeface="Microsoft JhengHei" charset="-120"/>
                <a:ea typeface="Microsoft JhengHei" charset="-120"/>
                <a:cs typeface="Microsoft JhengHei" charset="-120"/>
              </a:defRPr>
            </a:lvl1pPr>
            <a:lvl2pPr algn="l" rtl="0" eaLnBrk="1" fontAlgn="base" hangingPunct="1">
              <a:spcBef>
                <a:spcPct val="0"/>
              </a:spcBef>
              <a:spcAft>
                <a:spcPct val="0"/>
              </a:spcAft>
              <a:defRPr sz="3800" b="1">
                <a:solidFill>
                  <a:schemeClr val="bg1"/>
                </a:solidFill>
                <a:latin typeface="Arial" charset="0"/>
              </a:defRPr>
            </a:lvl2pPr>
            <a:lvl3pPr algn="l" rtl="0" eaLnBrk="1" fontAlgn="base" hangingPunct="1">
              <a:spcBef>
                <a:spcPct val="0"/>
              </a:spcBef>
              <a:spcAft>
                <a:spcPct val="0"/>
              </a:spcAft>
              <a:defRPr sz="3800" b="1">
                <a:solidFill>
                  <a:schemeClr val="bg1"/>
                </a:solidFill>
                <a:latin typeface="Arial" charset="0"/>
              </a:defRPr>
            </a:lvl3pPr>
            <a:lvl4pPr algn="l" rtl="0" eaLnBrk="1" fontAlgn="base" hangingPunct="1">
              <a:spcBef>
                <a:spcPct val="0"/>
              </a:spcBef>
              <a:spcAft>
                <a:spcPct val="0"/>
              </a:spcAft>
              <a:defRPr sz="3800" b="1">
                <a:solidFill>
                  <a:schemeClr val="bg1"/>
                </a:solidFill>
                <a:latin typeface="Arial" charset="0"/>
              </a:defRPr>
            </a:lvl4pPr>
            <a:lvl5pPr algn="l" rtl="0" eaLnBrk="1" fontAlgn="base" hangingPunct="1">
              <a:spcBef>
                <a:spcPct val="0"/>
              </a:spcBef>
              <a:spcAft>
                <a:spcPct val="0"/>
              </a:spcAft>
              <a:defRPr sz="3800" b="1">
                <a:solidFill>
                  <a:schemeClr val="bg1"/>
                </a:solidFill>
                <a:latin typeface="Arial" charset="0"/>
              </a:defRPr>
            </a:lvl5pPr>
            <a:lvl6pPr marL="457200" algn="l" rtl="0" eaLnBrk="1" fontAlgn="base" hangingPunct="1">
              <a:spcBef>
                <a:spcPct val="0"/>
              </a:spcBef>
              <a:spcAft>
                <a:spcPct val="0"/>
              </a:spcAft>
              <a:defRPr sz="3800" b="1">
                <a:solidFill>
                  <a:schemeClr val="bg1"/>
                </a:solidFill>
                <a:latin typeface="Arial" charset="0"/>
              </a:defRPr>
            </a:lvl6pPr>
            <a:lvl7pPr marL="914400" algn="l" rtl="0" eaLnBrk="1" fontAlgn="base" hangingPunct="1">
              <a:spcBef>
                <a:spcPct val="0"/>
              </a:spcBef>
              <a:spcAft>
                <a:spcPct val="0"/>
              </a:spcAft>
              <a:defRPr sz="3800" b="1">
                <a:solidFill>
                  <a:schemeClr val="bg1"/>
                </a:solidFill>
                <a:latin typeface="Arial" charset="0"/>
              </a:defRPr>
            </a:lvl7pPr>
            <a:lvl8pPr marL="1371600" algn="l" rtl="0" eaLnBrk="1" fontAlgn="base" hangingPunct="1">
              <a:spcBef>
                <a:spcPct val="0"/>
              </a:spcBef>
              <a:spcAft>
                <a:spcPct val="0"/>
              </a:spcAft>
              <a:defRPr sz="3800" b="1">
                <a:solidFill>
                  <a:schemeClr val="bg1"/>
                </a:solidFill>
                <a:latin typeface="Arial" charset="0"/>
              </a:defRPr>
            </a:lvl8pPr>
            <a:lvl9pPr marL="1828800" algn="l" rtl="0" eaLnBrk="1" fontAlgn="base" hangingPunct="1">
              <a:spcBef>
                <a:spcPct val="0"/>
              </a:spcBef>
              <a:spcAft>
                <a:spcPct val="0"/>
              </a:spcAft>
              <a:defRPr sz="3800" b="1">
                <a:solidFill>
                  <a:schemeClr val="bg1"/>
                </a:solidFill>
                <a:latin typeface="Arial" charset="0"/>
              </a:defRPr>
            </a:lvl9pPr>
          </a:lstStyle>
          <a:p>
            <a:pPr eaLnBrk="1" hangingPunct="1"/>
            <a:r>
              <a:rPr kumimoji="0" lang="zh-TW" altLang="en-US" sz="4800" b="1" i="0" cap="none" spc="0" dirty="0">
                <a:ln w="10160">
                  <a:solidFill>
                    <a:schemeClr val="accent1">
                      <a:lumMod val="75000"/>
                    </a:schemeClr>
                  </a:solidFill>
                  <a:prstDash val="solid"/>
                </a:ln>
                <a:solidFill>
                  <a:srgbClr val="FFFFFF"/>
                </a:solidFill>
                <a:effectLst>
                  <a:outerShdw blurRad="50800" dist="38100" dir="5400000" algn="t" rotWithShape="0">
                    <a:prstClr val="black">
                      <a:alpha val="40000"/>
                    </a:prstClr>
                  </a:outerShdw>
                </a:effectLst>
                <a:latin typeface="微軟正黑體" panose="020B0604030504040204" pitchFamily="34" charset="-120"/>
                <a:ea typeface="微軟正黑體" panose="020B0604030504040204" pitchFamily="34" charset="-120"/>
              </a:rPr>
              <a:t>國家的調查局  民眾的調查局</a:t>
            </a:r>
          </a:p>
        </p:txBody>
      </p:sp>
      <p:pic>
        <p:nvPicPr>
          <p:cNvPr id="58" name="Picture 2"/>
          <p:cNvPicPr>
            <a:picLocks noChangeAspect="1" noChangeArrowheads="1"/>
          </p:cNvPicPr>
          <p:nvPr userDrawn="1"/>
        </p:nvPicPr>
        <p:blipFill>
          <a:blip r:embed="rId14">
            <a:extLst>
              <a:ext uri="{28A0092B-C50C-407E-A947-70E740481C1C}">
                <a14:useLocalDpi xmlns:a14="http://schemas.microsoft.com/office/drawing/2010/main" val="0"/>
              </a:ext>
            </a:extLst>
          </a:blip>
          <a:srcRect/>
          <a:stretch>
            <a:fillRect/>
          </a:stretch>
        </p:blipFill>
        <p:spPr bwMode="auto">
          <a:xfrm>
            <a:off x="10636739" y="5327309"/>
            <a:ext cx="1555261" cy="1538486"/>
          </a:xfrm>
          <a:prstGeom prst="rect">
            <a:avLst/>
          </a:prstGeom>
          <a:noFill/>
          <a:extLst>
            <a:ext uri="{909E8E84-426E-40DD-AFC4-6F175D3DCCD1}">
              <a14:hiddenFill xmlns:a14="http://schemas.microsoft.com/office/drawing/2010/main">
                <a:solidFill>
                  <a:srgbClr val="FFFFFF"/>
                </a:solidFill>
              </a14:hiddenFill>
            </a:ext>
          </a:extLst>
        </p:spPr>
      </p:pic>
      <p:pic>
        <p:nvPicPr>
          <p:cNvPr id="2" name="圖片 1"/>
          <p:cNvPicPr>
            <a:picLocks noChangeAspect="1"/>
          </p:cNvPicPr>
          <p:nvPr userDrawn="1"/>
        </p:nvPicPr>
        <p:blipFill>
          <a:blip r:embed="rId15"/>
          <a:stretch>
            <a:fillRect/>
          </a:stretch>
        </p:blipFill>
        <p:spPr>
          <a:xfrm>
            <a:off x="1395947" y="3366326"/>
            <a:ext cx="9376461" cy="2725148"/>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childTnLst>
                                </p:cTn>
                              </p:par>
                            </p:childTnLst>
                          </p:cTn>
                        </p:par>
                        <p:par>
                          <p:cTn id="8" fill="hold">
                            <p:stCondLst>
                              <p:cond delay="1000"/>
                            </p:stCondLst>
                            <p:childTnLst>
                              <p:par>
                                <p:cTn id="9" presetID="31" presetClass="entr" presetSubtype="0" fill="hold" grpId="0" nodeType="afterEffect">
                                  <p:stCondLst>
                                    <p:cond delay="0"/>
                                  </p:stCondLst>
                                  <p:childTnLst>
                                    <p:set>
                                      <p:cBhvr>
                                        <p:cTn id="10" dur="1" fill="hold">
                                          <p:stCondLst>
                                            <p:cond delay="0"/>
                                          </p:stCondLst>
                                        </p:cTn>
                                        <p:tgtEl>
                                          <p:spTgt spid="55"/>
                                        </p:tgtEl>
                                        <p:attrNameLst>
                                          <p:attrName>style.visibility</p:attrName>
                                        </p:attrNameLst>
                                      </p:cBhvr>
                                      <p:to>
                                        <p:strVal val="visible"/>
                                      </p:to>
                                    </p:set>
                                    <p:anim calcmode="lin" valueType="num">
                                      <p:cBhvr>
                                        <p:cTn id="11" dur="1000" fill="hold"/>
                                        <p:tgtEl>
                                          <p:spTgt spid="55"/>
                                        </p:tgtEl>
                                        <p:attrNameLst>
                                          <p:attrName>ppt_w</p:attrName>
                                        </p:attrNameLst>
                                      </p:cBhvr>
                                      <p:tavLst>
                                        <p:tav tm="0">
                                          <p:val>
                                            <p:fltVal val="0"/>
                                          </p:val>
                                        </p:tav>
                                        <p:tav tm="100000">
                                          <p:val>
                                            <p:strVal val="#ppt_w"/>
                                          </p:val>
                                        </p:tav>
                                      </p:tavLst>
                                    </p:anim>
                                    <p:anim calcmode="lin" valueType="num">
                                      <p:cBhvr>
                                        <p:cTn id="12" dur="1000" fill="hold"/>
                                        <p:tgtEl>
                                          <p:spTgt spid="55"/>
                                        </p:tgtEl>
                                        <p:attrNameLst>
                                          <p:attrName>ppt_h</p:attrName>
                                        </p:attrNameLst>
                                      </p:cBhvr>
                                      <p:tavLst>
                                        <p:tav tm="0">
                                          <p:val>
                                            <p:fltVal val="0"/>
                                          </p:val>
                                        </p:tav>
                                        <p:tav tm="100000">
                                          <p:val>
                                            <p:strVal val="#ppt_h"/>
                                          </p:val>
                                        </p:tav>
                                      </p:tavLst>
                                    </p:anim>
                                    <p:anim calcmode="lin" valueType="num">
                                      <p:cBhvr>
                                        <p:cTn id="13" dur="1000" fill="hold"/>
                                        <p:tgtEl>
                                          <p:spTgt spid="55"/>
                                        </p:tgtEl>
                                        <p:attrNameLst>
                                          <p:attrName>style.rotation</p:attrName>
                                        </p:attrNameLst>
                                      </p:cBhvr>
                                      <p:tavLst>
                                        <p:tav tm="0">
                                          <p:val>
                                            <p:fltVal val="90"/>
                                          </p:val>
                                        </p:tav>
                                        <p:tav tm="100000">
                                          <p:val>
                                            <p:fltVal val="0"/>
                                          </p:val>
                                        </p:tav>
                                      </p:tavLst>
                                    </p:anim>
                                    <p:animEffect transition="in" filter="fade">
                                      <p:cBhvr>
                                        <p:cTn id="14" dur="1000"/>
                                        <p:tgtEl>
                                          <p:spTgt spid="55"/>
                                        </p:tgtEl>
                                      </p:cBhvr>
                                    </p:animEffect>
                                  </p:childTnLst>
                                </p:cTn>
                              </p:par>
                            </p:childTnLst>
                          </p:cTn>
                        </p:par>
                        <p:par>
                          <p:cTn id="15" fill="hold">
                            <p:stCondLst>
                              <p:cond delay="2000"/>
                            </p:stCondLst>
                            <p:childTnLst>
                              <p:par>
                                <p:cTn id="16" presetID="10" presetClass="entr" presetSubtype="0" fill="hold" nodeType="afterEffect">
                                  <p:stCondLst>
                                    <p:cond delay="0"/>
                                  </p:stCondLst>
                                  <p:childTnLst>
                                    <p:set>
                                      <p:cBhvr>
                                        <p:cTn id="17" dur="1" fill="hold">
                                          <p:stCondLst>
                                            <p:cond delay="0"/>
                                          </p:stCondLst>
                                        </p:cTn>
                                        <p:tgtEl>
                                          <p:spTgt spid="46167"/>
                                        </p:tgtEl>
                                        <p:attrNameLst>
                                          <p:attrName>style.visibility</p:attrName>
                                        </p:attrNameLst>
                                      </p:cBhvr>
                                      <p:to>
                                        <p:strVal val="visible"/>
                                      </p:to>
                                    </p:set>
                                    <p:animEffect transition="in" filter="fade">
                                      <p:cBhvr>
                                        <p:cTn id="18" dur="1000"/>
                                        <p:tgtEl>
                                          <p:spTgt spid="46167"/>
                                        </p:tgtEl>
                                      </p:cBhvr>
                                    </p:animEffect>
                                  </p:childTnLst>
                                </p:cTn>
                              </p:par>
                              <p:par>
                                <p:cTn id="19" presetID="16" presetClass="entr" presetSubtype="21" fill="hold" grpId="0" nodeType="withEffect">
                                  <p:stCondLst>
                                    <p:cond delay="1000"/>
                                  </p:stCondLst>
                                  <p:childTnLst>
                                    <p:set>
                                      <p:cBhvr>
                                        <p:cTn id="20" dur="1" fill="hold">
                                          <p:stCondLst>
                                            <p:cond delay="0"/>
                                          </p:stCondLst>
                                        </p:cTn>
                                        <p:tgtEl>
                                          <p:spTgt spid="57"/>
                                        </p:tgtEl>
                                        <p:attrNameLst>
                                          <p:attrName>style.visibility</p:attrName>
                                        </p:attrNameLst>
                                      </p:cBhvr>
                                      <p:to>
                                        <p:strVal val="visible"/>
                                      </p:to>
                                    </p:set>
                                    <p:animEffect transition="in" filter="barn(inVertical)">
                                      <p:cBhvr>
                                        <p:cTn id="21" dur="750"/>
                                        <p:tgtEl>
                                          <p:spTgt spid="57"/>
                                        </p:tgtEl>
                                      </p:cBhvr>
                                    </p:animEffect>
                                  </p:childTnLst>
                                </p:cTn>
                              </p:par>
                              <p:par>
                                <p:cTn id="22" presetID="53" presetClass="entr" presetSubtype="16" fill="hold" nodeType="withEffect">
                                  <p:stCondLst>
                                    <p:cond delay="1500"/>
                                  </p:stCondLst>
                                  <p:childTnLst>
                                    <p:set>
                                      <p:cBhvr>
                                        <p:cTn id="23" dur="1" fill="hold">
                                          <p:stCondLst>
                                            <p:cond delay="0"/>
                                          </p:stCondLst>
                                        </p:cTn>
                                        <p:tgtEl>
                                          <p:spTgt spid="2"/>
                                        </p:tgtEl>
                                        <p:attrNameLst>
                                          <p:attrName>style.visibility</p:attrName>
                                        </p:attrNameLst>
                                      </p:cBhvr>
                                      <p:to>
                                        <p:strVal val="visible"/>
                                      </p:to>
                                    </p:set>
                                    <p:anim calcmode="lin" valueType="num">
                                      <p:cBhvr>
                                        <p:cTn id="24" dur="1000" fill="hold"/>
                                        <p:tgtEl>
                                          <p:spTgt spid="2"/>
                                        </p:tgtEl>
                                        <p:attrNameLst>
                                          <p:attrName>ppt_w</p:attrName>
                                        </p:attrNameLst>
                                      </p:cBhvr>
                                      <p:tavLst>
                                        <p:tav tm="0">
                                          <p:val>
                                            <p:fltVal val="0"/>
                                          </p:val>
                                        </p:tav>
                                        <p:tav tm="100000">
                                          <p:val>
                                            <p:strVal val="#ppt_w"/>
                                          </p:val>
                                        </p:tav>
                                      </p:tavLst>
                                    </p:anim>
                                    <p:anim calcmode="lin" valueType="num">
                                      <p:cBhvr>
                                        <p:cTn id="25" dur="1000" fill="hold"/>
                                        <p:tgtEl>
                                          <p:spTgt spid="2"/>
                                        </p:tgtEl>
                                        <p:attrNameLst>
                                          <p:attrName>ppt_h</p:attrName>
                                        </p:attrNameLst>
                                      </p:cBhvr>
                                      <p:tavLst>
                                        <p:tav tm="0">
                                          <p:val>
                                            <p:fltVal val="0"/>
                                          </p:val>
                                        </p:tav>
                                        <p:tav tm="100000">
                                          <p:val>
                                            <p:strVal val="#ppt_h"/>
                                          </p:val>
                                        </p:tav>
                                      </p:tavLst>
                                    </p:anim>
                                    <p:animEffect transition="in" filter="fade">
                                      <p:cBhvr>
                                        <p:cTn id="26"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 grpId="0"/>
      <p:bldP spid="57" grpId="0"/>
    </p:bld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a:t>按一下以編輯母片標題樣式</a:t>
            </a:r>
            <a:endParaRPr lang="en-US"/>
          </a:p>
        </p:txBody>
      </p:sp>
      <p:sp>
        <p:nvSpPr>
          <p:cNvPr id="3" name="Content Placeholder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a:p>
        </p:txBody>
      </p:sp>
      <p:sp>
        <p:nvSpPr>
          <p:cNvPr id="4" name="Rectangle 83"/>
          <p:cNvSpPr>
            <a:spLocks noGrp="1" noChangeArrowheads="1"/>
          </p:cNvSpPr>
          <p:nvPr>
            <p:ph type="dt" sz="half" idx="10"/>
          </p:nvPr>
        </p:nvSpPr>
        <p:spPr>
          <a:ln/>
        </p:spPr>
        <p:txBody>
          <a:bodyPr/>
          <a:lstStyle>
            <a:lvl1pPr>
              <a:defRPr/>
            </a:lvl1pPr>
          </a:lstStyle>
          <a:p>
            <a:fld id="{BFE2B874-9A48-4D47-BD2E-71791CD2F4E2}" type="datetime1">
              <a:rPr lang="zh-TW" altLang="en-US" smtClean="0"/>
              <a:t>2021/5/4</a:t>
            </a:fld>
            <a:endParaRPr lang="en-US" altLang="zh-TW"/>
          </a:p>
        </p:txBody>
      </p:sp>
      <p:sp>
        <p:nvSpPr>
          <p:cNvPr id="5" name="Rectangle 84"/>
          <p:cNvSpPr>
            <a:spLocks noGrp="1" noChangeArrowheads="1"/>
          </p:cNvSpPr>
          <p:nvPr>
            <p:ph type="ftr" sz="quarter" idx="11"/>
          </p:nvPr>
        </p:nvSpPr>
        <p:spPr>
          <a:ln/>
        </p:spPr>
        <p:txBody>
          <a:bodyPr/>
          <a:lstStyle>
            <a:lvl1pPr>
              <a:defRPr/>
            </a:lvl1pPr>
          </a:lstStyle>
          <a:p>
            <a:endParaRPr lang="en-US" altLang="zh-TW"/>
          </a:p>
        </p:txBody>
      </p:sp>
      <p:sp>
        <p:nvSpPr>
          <p:cNvPr id="6" name="Rectangle 85"/>
          <p:cNvSpPr>
            <a:spLocks noGrp="1" noChangeArrowheads="1"/>
          </p:cNvSpPr>
          <p:nvPr>
            <p:ph type="sldNum" sz="quarter" idx="12"/>
          </p:nvPr>
        </p:nvSpPr>
        <p:spPr>
          <a:ln/>
        </p:spPr>
        <p:txBody>
          <a:bodyPr/>
          <a:lstStyle>
            <a:lvl1pPr>
              <a:defRPr/>
            </a:lvl1pPr>
          </a:lstStyle>
          <a:p>
            <a:fld id="{5FBDE836-878A-1E4E-906F-B9EC8ACD0BEA}" type="slidenum">
              <a:rPr lang="en-US" altLang="zh-TW"/>
              <a:pPr/>
              <a:t>‹#›</a:t>
            </a:fld>
            <a:endParaRPr lang="en-US" altLang="zh-TW"/>
          </a:p>
        </p:txBody>
      </p:sp>
    </p:spTree>
    <p:extLst>
      <p:ext uri="{BB962C8B-B14F-4D97-AF65-F5344CB8AC3E}">
        <p14:creationId xmlns:p14="http://schemas.microsoft.com/office/powerpoint/2010/main" val="144795683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zh-TW" altLang="en-US"/>
              <a:t>按一下以編輯母片標題樣式</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TW" altLang="en-US"/>
              <a:t>按一下以編輯母片文字樣式</a:t>
            </a:r>
          </a:p>
        </p:txBody>
      </p:sp>
      <p:sp>
        <p:nvSpPr>
          <p:cNvPr id="4" name="Rectangle 83"/>
          <p:cNvSpPr>
            <a:spLocks noGrp="1" noChangeArrowheads="1"/>
          </p:cNvSpPr>
          <p:nvPr>
            <p:ph type="dt" sz="half" idx="10"/>
          </p:nvPr>
        </p:nvSpPr>
        <p:spPr>
          <a:ln/>
        </p:spPr>
        <p:txBody>
          <a:bodyPr/>
          <a:lstStyle>
            <a:lvl1pPr>
              <a:defRPr/>
            </a:lvl1pPr>
          </a:lstStyle>
          <a:p>
            <a:fld id="{D77379AA-7379-E74E-B886-4FA872AFDF53}" type="datetime1">
              <a:rPr lang="zh-TW" altLang="en-US" smtClean="0"/>
              <a:t>2021/5/4</a:t>
            </a:fld>
            <a:endParaRPr lang="en-US" altLang="zh-TW"/>
          </a:p>
        </p:txBody>
      </p:sp>
      <p:sp>
        <p:nvSpPr>
          <p:cNvPr id="5" name="Rectangle 84"/>
          <p:cNvSpPr>
            <a:spLocks noGrp="1" noChangeArrowheads="1"/>
          </p:cNvSpPr>
          <p:nvPr>
            <p:ph type="ftr" sz="quarter" idx="11"/>
          </p:nvPr>
        </p:nvSpPr>
        <p:spPr>
          <a:ln/>
        </p:spPr>
        <p:txBody>
          <a:bodyPr/>
          <a:lstStyle>
            <a:lvl1pPr>
              <a:defRPr/>
            </a:lvl1pPr>
          </a:lstStyle>
          <a:p>
            <a:endParaRPr lang="en-US" altLang="zh-TW"/>
          </a:p>
        </p:txBody>
      </p:sp>
      <p:sp>
        <p:nvSpPr>
          <p:cNvPr id="6" name="Rectangle 85"/>
          <p:cNvSpPr>
            <a:spLocks noGrp="1" noChangeArrowheads="1"/>
          </p:cNvSpPr>
          <p:nvPr>
            <p:ph type="sldNum" sz="quarter" idx="12"/>
          </p:nvPr>
        </p:nvSpPr>
        <p:spPr>
          <a:ln/>
        </p:spPr>
        <p:txBody>
          <a:bodyPr/>
          <a:lstStyle>
            <a:lvl1pPr>
              <a:defRPr/>
            </a:lvl1pPr>
          </a:lstStyle>
          <a:p>
            <a:fld id="{A99ADEF2-87C9-F044-9CBD-B91ED39E502F}" type="slidenum">
              <a:rPr lang="en-US" altLang="zh-TW"/>
              <a:pPr/>
              <a:t>‹#›</a:t>
            </a:fld>
            <a:endParaRPr lang="en-US" altLang="zh-TW"/>
          </a:p>
        </p:txBody>
      </p:sp>
    </p:spTree>
    <p:extLst>
      <p:ext uri="{BB962C8B-B14F-4D97-AF65-F5344CB8AC3E}">
        <p14:creationId xmlns:p14="http://schemas.microsoft.com/office/powerpoint/2010/main" val="17462342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a:t>按一下以編輯母片標題樣式</a:t>
            </a:r>
            <a:endParaRPr lang="en-US"/>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a:p>
        </p:txBody>
      </p:sp>
      <p:sp>
        <p:nvSpPr>
          <p:cNvPr id="5" name="Rectangle 83"/>
          <p:cNvSpPr>
            <a:spLocks noGrp="1" noChangeArrowheads="1"/>
          </p:cNvSpPr>
          <p:nvPr>
            <p:ph type="dt" sz="half" idx="10"/>
          </p:nvPr>
        </p:nvSpPr>
        <p:spPr>
          <a:ln/>
        </p:spPr>
        <p:txBody>
          <a:bodyPr/>
          <a:lstStyle>
            <a:lvl1pPr>
              <a:defRPr/>
            </a:lvl1pPr>
          </a:lstStyle>
          <a:p>
            <a:fld id="{AF618E16-9AB7-F949-B59D-53B540D9E686}" type="datetime1">
              <a:rPr lang="zh-TW" altLang="en-US" smtClean="0"/>
              <a:t>2021/5/4</a:t>
            </a:fld>
            <a:endParaRPr lang="en-US" altLang="zh-TW"/>
          </a:p>
        </p:txBody>
      </p:sp>
      <p:sp>
        <p:nvSpPr>
          <p:cNvPr id="6" name="Rectangle 84"/>
          <p:cNvSpPr>
            <a:spLocks noGrp="1" noChangeArrowheads="1"/>
          </p:cNvSpPr>
          <p:nvPr>
            <p:ph type="ftr" sz="quarter" idx="11"/>
          </p:nvPr>
        </p:nvSpPr>
        <p:spPr>
          <a:ln/>
        </p:spPr>
        <p:txBody>
          <a:bodyPr/>
          <a:lstStyle>
            <a:lvl1pPr>
              <a:defRPr/>
            </a:lvl1pPr>
          </a:lstStyle>
          <a:p>
            <a:endParaRPr lang="en-US" altLang="zh-TW"/>
          </a:p>
        </p:txBody>
      </p:sp>
      <p:sp>
        <p:nvSpPr>
          <p:cNvPr id="7" name="Rectangle 85"/>
          <p:cNvSpPr>
            <a:spLocks noGrp="1" noChangeArrowheads="1"/>
          </p:cNvSpPr>
          <p:nvPr>
            <p:ph type="sldNum" sz="quarter" idx="12"/>
          </p:nvPr>
        </p:nvSpPr>
        <p:spPr>
          <a:ln/>
        </p:spPr>
        <p:txBody>
          <a:bodyPr/>
          <a:lstStyle>
            <a:lvl1pPr>
              <a:defRPr/>
            </a:lvl1pPr>
          </a:lstStyle>
          <a:p>
            <a:fld id="{7A1645CD-170F-134C-A2E7-28B446C5B266}" type="slidenum">
              <a:rPr lang="en-US" altLang="zh-TW"/>
              <a:pPr/>
              <a:t>‹#›</a:t>
            </a:fld>
            <a:endParaRPr lang="en-US" altLang="zh-TW"/>
          </a:p>
        </p:txBody>
      </p:sp>
    </p:spTree>
    <p:extLst>
      <p:ext uri="{BB962C8B-B14F-4D97-AF65-F5344CB8AC3E}">
        <p14:creationId xmlns:p14="http://schemas.microsoft.com/office/powerpoint/2010/main" val="16302339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zh-TW" altLang="en-US"/>
              <a:t>按一下以編輯母片標題樣式</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a:p>
        </p:txBody>
      </p:sp>
      <p:sp>
        <p:nvSpPr>
          <p:cNvPr id="7" name="Rectangle 83"/>
          <p:cNvSpPr>
            <a:spLocks noGrp="1" noChangeArrowheads="1"/>
          </p:cNvSpPr>
          <p:nvPr>
            <p:ph type="dt" sz="half" idx="10"/>
          </p:nvPr>
        </p:nvSpPr>
        <p:spPr>
          <a:ln/>
        </p:spPr>
        <p:txBody>
          <a:bodyPr/>
          <a:lstStyle>
            <a:lvl1pPr>
              <a:defRPr/>
            </a:lvl1pPr>
          </a:lstStyle>
          <a:p>
            <a:fld id="{F404C206-B363-B447-92FC-C3BB2C712071}" type="datetime1">
              <a:rPr lang="zh-TW" altLang="en-US" smtClean="0"/>
              <a:t>2021/5/4</a:t>
            </a:fld>
            <a:endParaRPr lang="en-US" altLang="zh-TW"/>
          </a:p>
        </p:txBody>
      </p:sp>
      <p:sp>
        <p:nvSpPr>
          <p:cNvPr id="8" name="Rectangle 84"/>
          <p:cNvSpPr>
            <a:spLocks noGrp="1" noChangeArrowheads="1"/>
          </p:cNvSpPr>
          <p:nvPr>
            <p:ph type="ftr" sz="quarter" idx="11"/>
          </p:nvPr>
        </p:nvSpPr>
        <p:spPr>
          <a:ln/>
        </p:spPr>
        <p:txBody>
          <a:bodyPr/>
          <a:lstStyle>
            <a:lvl1pPr>
              <a:defRPr/>
            </a:lvl1pPr>
          </a:lstStyle>
          <a:p>
            <a:endParaRPr lang="en-US" altLang="zh-TW"/>
          </a:p>
        </p:txBody>
      </p:sp>
      <p:sp>
        <p:nvSpPr>
          <p:cNvPr id="9" name="Rectangle 85"/>
          <p:cNvSpPr>
            <a:spLocks noGrp="1" noChangeArrowheads="1"/>
          </p:cNvSpPr>
          <p:nvPr>
            <p:ph type="sldNum" sz="quarter" idx="12"/>
          </p:nvPr>
        </p:nvSpPr>
        <p:spPr>
          <a:ln/>
        </p:spPr>
        <p:txBody>
          <a:bodyPr/>
          <a:lstStyle>
            <a:lvl1pPr>
              <a:defRPr/>
            </a:lvl1pPr>
          </a:lstStyle>
          <a:p>
            <a:fld id="{4E81182D-7D12-E745-9B5A-D010686E6EF2}" type="slidenum">
              <a:rPr lang="en-US" altLang="zh-TW"/>
              <a:pPr/>
              <a:t>‹#›</a:t>
            </a:fld>
            <a:endParaRPr lang="en-US" altLang="zh-TW"/>
          </a:p>
        </p:txBody>
      </p:sp>
    </p:spTree>
    <p:extLst>
      <p:ext uri="{BB962C8B-B14F-4D97-AF65-F5344CB8AC3E}">
        <p14:creationId xmlns:p14="http://schemas.microsoft.com/office/powerpoint/2010/main" val="6275910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a:t>按一下以編輯母片標題樣式</a:t>
            </a:r>
            <a:endParaRPr lang="en-US"/>
          </a:p>
        </p:txBody>
      </p:sp>
      <p:sp>
        <p:nvSpPr>
          <p:cNvPr id="3" name="Rectangle 83"/>
          <p:cNvSpPr>
            <a:spLocks noGrp="1" noChangeArrowheads="1"/>
          </p:cNvSpPr>
          <p:nvPr>
            <p:ph type="dt" sz="half" idx="10"/>
          </p:nvPr>
        </p:nvSpPr>
        <p:spPr>
          <a:ln/>
        </p:spPr>
        <p:txBody>
          <a:bodyPr/>
          <a:lstStyle>
            <a:lvl1pPr>
              <a:defRPr/>
            </a:lvl1pPr>
          </a:lstStyle>
          <a:p>
            <a:fld id="{81AE0E5B-229C-1241-AF10-07D7CB3DEE76}" type="datetime1">
              <a:rPr lang="zh-TW" altLang="en-US" smtClean="0"/>
              <a:t>2021/5/4</a:t>
            </a:fld>
            <a:endParaRPr lang="en-US" altLang="zh-TW"/>
          </a:p>
        </p:txBody>
      </p:sp>
      <p:sp>
        <p:nvSpPr>
          <p:cNvPr id="4" name="Rectangle 84"/>
          <p:cNvSpPr>
            <a:spLocks noGrp="1" noChangeArrowheads="1"/>
          </p:cNvSpPr>
          <p:nvPr>
            <p:ph type="ftr" sz="quarter" idx="11"/>
          </p:nvPr>
        </p:nvSpPr>
        <p:spPr>
          <a:ln/>
        </p:spPr>
        <p:txBody>
          <a:bodyPr/>
          <a:lstStyle>
            <a:lvl1pPr>
              <a:defRPr/>
            </a:lvl1pPr>
          </a:lstStyle>
          <a:p>
            <a:endParaRPr lang="en-US" altLang="zh-TW"/>
          </a:p>
        </p:txBody>
      </p:sp>
      <p:sp>
        <p:nvSpPr>
          <p:cNvPr id="5" name="Rectangle 85"/>
          <p:cNvSpPr>
            <a:spLocks noGrp="1" noChangeArrowheads="1"/>
          </p:cNvSpPr>
          <p:nvPr>
            <p:ph type="sldNum" sz="quarter" idx="12"/>
          </p:nvPr>
        </p:nvSpPr>
        <p:spPr>
          <a:ln/>
        </p:spPr>
        <p:txBody>
          <a:bodyPr/>
          <a:lstStyle>
            <a:lvl1pPr>
              <a:defRPr/>
            </a:lvl1pPr>
          </a:lstStyle>
          <a:p>
            <a:fld id="{06C71B8B-561F-DA4D-B8E1-F6548FD79340}" type="slidenum">
              <a:rPr lang="en-US" altLang="zh-TW"/>
              <a:pPr/>
              <a:t>‹#›</a:t>
            </a:fld>
            <a:endParaRPr lang="en-US" altLang="zh-TW"/>
          </a:p>
        </p:txBody>
      </p:sp>
    </p:spTree>
    <p:extLst>
      <p:ext uri="{BB962C8B-B14F-4D97-AF65-F5344CB8AC3E}">
        <p14:creationId xmlns:p14="http://schemas.microsoft.com/office/powerpoint/2010/main" val="200058184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Rectangle 83"/>
          <p:cNvSpPr>
            <a:spLocks noGrp="1" noChangeArrowheads="1"/>
          </p:cNvSpPr>
          <p:nvPr>
            <p:ph type="dt" sz="half" idx="10"/>
          </p:nvPr>
        </p:nvSpPr>
        <p:spPr>
          <a:ln/>
        </p:spPr>
        <p:txBody>
          <a:bodyPr/>
          <a:lstStyle>
            <a:lvl1pPr>
              <a:defRPr/>
            </a:lvl1pPr>
          </a:lstStyle>
          <a:p>
            <a:fld id="{89870F9D-B847-FB40-90EF-683B46473056}" type="datetime1">
              <a:rPr lang="zh-TW" altLang="en-US" smtClean="0"/>
              <a:t>2021/5/4</a:t>
            </a:fld>
            <a:endParaRPr lang="en-US" altLang="zh-TW"/>
          </a:p>
        </p:txBody>
      </p:sp>
      <p:sp>
        <p:nvSpPr>
          <p:cNvPr id="3" name="Rectangle 84"/>
          <p:cNvSpPr>
            <a:spLocks noGrp="1" noChangeArrowheads="1"/>
          </p:cNvSpPr>
          <p:nvPr>
            <p:ph type="ftr" sz="quarter" idx="11"/>
          </p:nvPr>
        </p:nvSpPr>
        <p:spPr>
          <a:ln/>
        </p:spPr>
        <p:txBody>
          <a:bodyPr/>
          <a:lstStyle>
            <a:lvl1pPr>
              <a:defRPr/>
            </a:lvl1pPr>
          </a:lstStyle>
          <a:p>
            <a:endParaRPr lang="en-US" altLang="zh-TW"/>
          </a:p>
        </p:txBody>
      </p:sp>
      <p:sp>
        <p:nvSpPr>
          <p:cNvPr id="4" name="Rectangle 85"/>
          <p:cNvSpPr>
            <a:spLocks noGrp="1" noChangeArrowheads="1"/>
          </p:cNvSpPr>
          <p:nvPr>
            <p:ph type="sldNum" sz="quarter" idx="12"/>
          </p:nvPr>
        </p:nvSpPr>
        <p:spPr>
          <a:ln/>
        </p:spPr>
        <p:txBody>
          <a:bodyPr/>
          <a:lstStyle>
            <a:lvl1pPr>
              <a:defRPr/>
            </a:lvl1pPr>
          </a:lstStyle>
          <a:p>
            <a:fld id="{317DD086-0025-1C47-A99E-259BFA4696D6}" type="slidenum">
              <a:rPr lang="en-US" altLang="zh-TW"/>
              <a:pPr/>
              <a:t>‹#›</a:t>
            </a:fld>
            <a:endParaRPr lang="en-US" altLang="zh-TW"/>
          </a:p>
        </p:txBody>
      </p:sp>
    </p:spTree>
    <p:extLst>
      <p:ext uri="{BB962C8B-B14F-4D97-AF65-F5344CB8AC3E}">
        <p14:creationId xmlns:p14="http://schemas.microsoft.com/office/powerpoint/2010/main" val="132627675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zh-TW" altLang="en-US"/>
              <a:t>按一下以編輯母片標題樣式</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Rectangle 83"/>
          <p:cNvSpPr>
            <a:spLocks noGrp="1" noChangeArrowheads="1"/>
          </p:cNvSpPr>
          <p:nvPr>
            <p:ph type="dt" sz="half" idx="10"/>
          </p:nvPr>
        </p:nvSpPr>
        <p:spPr>
          <a:ln/>
        </p:spPr>
        <p:txBody>
          <a:bodyPr/>
          <a:lstStyle>
            <a:lvl1pPr>
              <a:defRPr/>
            </a:lvl1pPr>
          </a:lstStyle>
          <a:p>
            <a:fld id="{C03AF255-4906-F24A-B1A1-85F260286609}" type="datetime1">
              <a:rPr lang="zh-TW" altLang="en-US" smtClean="0"/>
              <a:t>2021/5/4</a:t>
            </a:fld>
            <a:endParaRPr lang="en-US" altLang="zh-TW"/>
          </a:p>
        </p:txBody>
      </p:sp>
      <p:sp>
        <p:nvSpPr>
          <p:cNvPr id="6" name="Rectangle 84"/>
          <p:cNvSpPr>
            <a:spLocks noGrp="1" noChangeArrowheads="1"/>
          </p:cNvSpPr>
          <p:nvPr>
            <p:ph type="ftr" sz="quarter" idx="11"/>
          </p:nvPr>
        </p:nvSpPr>
        <p:spPr>
          <a:ln/>
        </p:spPr>
        <p:txBody>
          <a:bodyPr/>
          <a:lstStyle>
            <a:lvl1pPr>
              <a:defRPr/>
            </a:lvl1pPr>
          </a:lstStyle>
          <a:p>
            <a:endParaRPr lang="en-US" altLang="zh-TW"/>
          </a:p>
        </p:txBody>
      </p:sp>
      <p:sp>
        <p:nvSpPr>
          <p:cNvPr id="7" name="Rectangle 85"/>
          <p:cNvSpPr>
            <a:spLocks noGrp="1" noChangeArrowheads="1"/>
          </p:cNvSpPr>
          <p:nvPr>
            <p:ph type="sldNum" sz="quarter" idx="12"/>
          </p:nvPr>
        </p:nvSpPr>
        <p:spPr>
          <a:ln/>
        </p:spPr>
        <p:txBody>
          <a:bodyPr/>
          <a:lstStyle>
            <a:lvl1pPr>
              <a:defRPr/>
            </a:lvl1pPr>
          </a:lstStyle>
          <a:p>
            <a:fld id="{A4B75B4B-2C33-E74D-B228-7047CE3DC300}" type="slidenum">
              <a:rPr lang="en-US" altLang="zh-TW"/>
              <a:pPr/>
              <a:t>‹#›</a:t>
            </a:fld>
            <a:endParaRPr lang="en-US" altLang="zh-TW"/>
          </a:p>
        </p:txBody>
      </p:sp>
    </p:spTree>
    <p:extLst>
      <p:ext uri="{BB962C8B-B14F-4D97-AF65-F5344CB8AC3E}">
        <p14:creationId xmlns:p14="http://schemas.microsoft.com/office/powerpoint/2010/main" val="16544859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zh-TW" altLang="en-US"/>
              <a:t>按一下以編輯母片標題樣式</a:t>
            </a:r>
            <a:endParaRPr lang="en-US"/>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zh-TW" altLang="en-US" noProof="0"/>
              <a:t>將圖片拖曳至版面配置區或按一下圖示以新增</a:t>
            </a:r>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Rectangle 83"/>
          <p:cNvSpPr>
            <a:spLocks noGrp="1" noChangeArrowheads="1"/>
          </p:cNvSpPr>
          <p:nvPr>
            <p:ph type="dt" sz="half" idx="10"/>
          </p:nvPr>
        </p:nvSpPr>
        <p:spPr>
          <a:ln/>
        </p:spPr>
        <p:txBody>
          <a:bodyPr/>
          <a:lstStyle>
            <a:lvl1pPr>
              <a:defRPr/>
            </a:lvl1pPr>
          </a:lstStyle>
          <a:p>
            <a:fld id="{1677148C-743F-AD4D-8976-94DF3C6E9C92}" type="datetime1">
              <a:rPr lang="zh-TW" altLang="en-US" smtClean="0"/>
              <a:t>2021/5/4</a:t>
            </a:fld>
            <a:endParaRPr lang="en-US" altLang="zh-TW"/>
          </a:p>
        </p:txBody>
      </p:sp>
      <p:sp>
        <p:nvSpPr>
          <p:cNvPr id="6" name="Rectangle 84"/>
          <p:cNvSpPr>
            <a:spLocks noGrp="1" noChangeArrowheads="1"/>
          </p:cNvSpPr>
          <p:nvPr>
            <p:ph type="ftr" sz="quarter" idx="11"/>
          </p:nvPr>
        </p:nvSpPr>
        <p:spPr>
          <a:ln/>
        </p:spPr>
        <p:txBody>
          <a:bodyPr/>
          <a:lstStyle>
            <a:lvl1pPr>
              <a:defRPr/>
            </a:lvl1pPr>
          </a:lstStyle>
          <a:p>
            <a:endParaRPr lang="en-US" altLang="zh-TW"/>
          </a:p>
        </p:txBody>
      </p:sp>
      <p:sp>
        <p:nvSpPr>
          <p:cNvPr id="7" name="Rectangle 85"/>
          <p:cNvSpPr>
            <a:spLocks noGrp="1" noChangeArrowheads="1"/>
          </p:cNvSpPr>
          <p:nvPr>
            <p:ph type="sldNum" sz="quarter" idx="12"/>
          </p:nvPr>
        </p:nvSpPr>
        <p:spPr>
          <a:ln/>
        </p:spPr>
        <p:txBody>
          <a:bodyPr/>
          <a:lstStyle>
            <a:lvl1pPr>
              <a:defRPr/>
            </a:lvl1pPr>
          </a:lstStyle>
          <a:p>
            <a:fld id="{B9600E8B-EFCE-6E4E-980C-9174C250AC04}" type="slidenum">
              <a:rPr lang="en-US" altLang="zh-TW"/>
              <a:pPr/>
              <a:t>‹#›</a:t>
            </a:fld>
            <a:endParaRPr lang="en-US" altLang="zh-TW"/>
          </a:p>
        </p:txBody>
      </p:sp>
    </p:spTree>
    <p:extLst>
      <p:ext uri="{BB962C8B-B14F-4D97-AF65-F5344CB8AC3E}">
        <p14:creationId xmlns:p14="http://schemas.microsoft.com/office/powerpoint/2010/main" val="3625909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a:t>按一下以編輯母片標題樣式</a:t>
            </a:r>
            <a:endParaRPr lang="en-US"/>
          </a:p>
        </p:txBody>
      </p:sp>
      <p:sp>
        <p:nvSpPr>
          <p:cNvPr id="3" name="Vertical Text Placeholder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a:p>
        </p:txBody>
      </p:sp>
      <p:sp>
        <p:nvSpPr>
          <p:cNvPr id="4" name="Rectangle 83"/>
          <p:cNvSpPr>
            <a:spLocks noGrp="1" noChangeArrowheads="1"/>
          </p:cNvSpPr>
          <p:nvPr>
            <p:ph type="dt" sz="half" idx="10"/>
          </p:nvPr>
        </p:nvSpPr>
        <p:spPr>
          <a:ln/>
        </p:spPr>
        <p:txBody>
          <a:bodyPr/>
          <a:lstStyle>
            <a:lvl1pPr>
              <a:defRPr/>
            </a:lvl1pPr>
          </a:lstStyle>
          <a:p>
            <a:fld id="{9E51D1E3-CE29-D940-B987-CC76BEC10E7A}" type="datetime1">
              <a:rPr lang="zh-TW" altLang="en-US" smtClean="0"/>
              <a:t>2021/5/4</a:t>
            </a:fld>
            <a:endParaRPr lang="en-US" altLang="zh-TW"/>
          </a:p>
        </p:txBody>
      </p:sp>
      <p:sp>
        <p:nvSpPr>
          <p:cNvPr id="5" name="Rectangle 84"/>
          <p:cNvSpPr>
            <a:spLocks noGrp="1" noChangeArrowheads="1"/>
          </p:cNvSpPr>
          <p:nvPr>
            <p:ph type="ftr" sz="quarter" idx="11"/>
          </p:nvPr>
        </p:nvSpPr>
        <p:spPr>
          <a:ln/>
        </p:spPr>
        <p:txBody>
          <a:bodyPr/>
          <a:lstStyle>
            <a:lvl1pPr>
              <a:defRPr/>
            </a:lvl1pPr>
          </a:lstStyle>
          <a:p>
            <a:endParaRPr lang="en-US" altLang="zh-TW"/>
          </a:p>
        </p:txBody>
      </p:sp>
      <p:sp>
        <p:nvSpPr>
          <p:cNvPr id="6" name="Rectangle 85"/>
          <p:cNvSpPr>
            <a:spLocks noGrp="1" noChangeArrowheads="1"/>
          </p:cNvSpPr>
          <p:nvPr>
            <p:ph type="sldNum" sz="quarter" idx="12"/>
          </p:nvPr>
        </p:nvSpPr>
        <p:spPr>
          <a:ln/>
        </p:spPr>
        <p:txBody>
          <a:bodyPr/>
          <a:lstStyle>
            <a:lvl1pPr>
              <a:defRPr/>
            </a:lvl1pPr>
          </a:lstStyle>
          <a:p>
            <a:fld id="{CD6160BF-E780-1241-96B8-E5DBE7F68648}" type="slidenum">
              <a:rPr lang="en-US" altLang="zh-TW"/>
              <a:pPr/>
              <a:t>‹#›</a:t>
            </a:fld>
            <a:endParaRPr lang="en-US" altLang="zh-TW"/>
          </a:p>
        </p:txBody>
      </p:sp>
    </p:spTree>
    <p:extLst>
      <p:ext uri="{BB962C8B-B14F-4D97-AF65-F5344CB8AC3E}">
        <p14:creationId xmlns:p14="http://schemas.microsoft.com/office/powerpoint/2010/main" val="3409203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152401"/>
            <a:ext cx="2743200" cy="5973763"/>
          </a:xfrm>
        </p:spPr>
        <p:txBody>
          <a:bodyPr vert="eaVert"/>
          <a:lstStyle/>
          <a:p>
            <a:r>
              <a:rPr lang="zh-TW" altLang="en-US"/>
              <a:t>按一下以編輯母片標題樣式</a:t>
            </a:r>
            <a:endParaRPr lang="en-US"/>
          </a:p>
        </p:txBody>
      </p:sp>
      <p:sp>
        <p:nvSpPr>
          <p:cNvPr id="3" name="Vertical Text Placeholder 2"/>
          <p:cNvSpPr>
            <a:spLocks noGrp="1"/>
          </p:cNvSpPr>
          <p:nvPr>
            <p:ph type="body" orient="vert" idx="1"/>
          </p:nvPr>
        </p:nvSpPr>
        <p:spPr>
          <a:xfrm>
            <a:off x="609600" y="152401"/>
            <a:ext cx="8026400" cy="5973763"/>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a:p>
        </p:txBody>
      </p:sp>
      <p:sp>
        <p:nvSpPr>
          <p:cNvPr id="4" name="Rectangle 83"/>
          <p:cNvSpPr>
            <a:spLocks noGrp="1" noChangeArrowheads="1"/>
          </p:cNvSpPr>
          <p:nvPr>
            <p:ph type="dt" sz="half" idx="10"/>
          </p:nvPr>
        </p:nvSpPr>
        <p:spPr>
          <a:ln/>
        </p:spPr>
        <p:txBody>
          <a:bodyPr/>
          <a:lstStyle>
            <a:lvl1pPr>
              <a:defRPr/>
            </a:lvl1pPr>
          </a:lstStyle>
          <a:p>
            <a:fld id="{DD746B10-34CA-6B44-AEA7-DAC4FCCA6827}" type="datetime1">
              <a:rPr lang="zh-TW" altLang="en-US" smtClean="0"/>
              <a:t>2021/5/4</a:t>
            </a:fld>
            <a:endParaRPr lang="en-US" altLang="zh-TW"/>
          </a:p>
        </p:txBody>
      </p:sp>
      <p:sp>
        <p:nvSpPr>
          <p:cNvPr id="5" name="Rectangle 84"/>
          <p:cNvSpPr>
            <a:spLocks noGrp="1" noChangeArrowheads="1"/>
          </p:cNvSpPr>
          <p:nvPr>
            <p:ph type="ftr" sz="quarter" idx="11"/>
          </p:nvPr>
        </p:nvSpPr>
        <p:spPr>
          <a:ln/>
        </p:spPr>
        <p:txBody>
          <a:bodyPr/>
          <a:lstStyle>
            <a:lvl1pPr>
              <a:defRPr/>
            </a:lvl1pPr>
          </a:lstStyle>
          <a:p>
            <a:endParaRPr lang="en-US" altLang="zh-TW"/>
          </a:p>
        </p:txBody>
      </p:sp>
      <p:sp>
        <p:nvSpPr>
          <p:cNvPr id="6" name="Rectangle 85"/>
          <p:cNvSpPr>
            <a:spLocks noGrp="1" noChangeArrowheads="1"/>
          </p:cNvSpPr>
          <p:nvPr>
            <p:ph type="sldNum" sz="quarter" idx="12"/>
          </p:nvPr>
        </p:nvSpPr>
        <p:spPr>
          <a:ln/>
        </p:spPr>
        <p:txBody>
          <a:bodyPr/>
          <a:lstStyle>
            <a:lvl1pPr>
              <a:defRPr/>
            </a:lvl1pPr>
          </a:lstStyle>
          <a:p>
            <a:fld id="{CA777E9C-C690-E04E-9E5B-01EB8FF2ABDF}" type="slidenum">
              <a:rPr lang="en-US" altLang="zh-TW"/>
              <a:pPr/>
              <a:t>‹#›</a:t>
            </a:fld>
            <a:endParaRPr lang="en-US" altLang="zh-TW"/>
          </a:p>
        </p:txBody>
      </p:sp>
    </p:spTree>
    <p:extLst>
      <p:ext uri="{BB962C8B-B14F-4D97-AF65-F5344CB8AC3E}">
        <p14:creationId xmlns:p14="http://schemas.microsoft.com/office/powerpoint/2010/main" val="12990900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18" Type="http://schemas.openxmlformats.org/officeDocument/2006/relationships/image" Target="../media/image6.png"/><Relationship Id="rId3" Type="http://schemas.openxmlformats.org/officeDocument/2006/relationships/slideLayout" Target="../slideLayouts/slideLayout3.xml"/><Relationship Id="rId21" Type="http://schemas.openxmlformats.org/officeDocument/2006/relationships/image" Target="../media/image9.png"/><Relationship Id="rId7" Type="http://schemas.openxmlformats.org/officeDocument/2006/relationships/slideLayout" Target="../slideLayouts/slideLayout7.xml"/><Relationship Id="rId12" Type="http://schemas.openxmlformats.org/officeDocument/2006/relationships/theme" Target="../theme/theme1.xml"/><Relationship Id="rId17" Type="http://schemas.openxmlformats.org/officeDocument/2006/relationships/image" Target="../media/image5.png"/><Relationship Id="rId2" Type="http://schemas.openxmlformats.org/officeDocument/2006/relationships/slideLayout" Target="../slideLayouts/slideLayout2.xml"/><Relationship Id="rId16" Type="http://schemas.openxmlformats.org/officeDocument/2006/relationships/image" Target="../media/image4.png"/><Relationship Id="rId20" Type="http://schemas.openxmlformats.org/officeDocument/2006/relationships/image" Target="../media/image8.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microsoft.com/office/2007/relationships/hdphoto" Target="../media/hdphoto1.wdp"/><Relationship Id="rId5" Type="http://schemas.openxmlformats.org/officeDocument/2006/relationships/slideLayout" Target="../slideLayouts/slideLayout5.xml"/><Relationship Id="rId15" Type="http://schemas.openxmlformats.org/officeDocument/2006/relationships/image" Target="../media/image3.png"/><Relationship Id="rId23" Type="http://schemas.openxmlformats.org/officeDocument/2006/relationships/image" Target="../media/image11.png"/><Relationship Id="rId10" Type="http://schemas.openxmlformats.org/officeDocument/2006/relationships/slideLayout" Target="../slideLayouts/slideLayout10.xml"/><Relationship Id="rId19" Type="http://schemas.openxmlformats.org/officeDocument/2006/relationships/image" Target="../media/image7.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 Id="rId22" Type="http://schemas.openxmlformats.org/officeDocument/2006/relationships/image" Target="../media/image10.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92" name="Rectangle 44"/>
          <p:cNvSpPr>
            <a:spLocks noChangeArrowheads="1"/>
          </p:cNvSpPr>
          <p:nvPr userDrawn="1"/>
        </p:nvSpPr>
        <p:spPr bwMode="auto">
          <a:xfrm>
            <a:off x="0" y="0"/>
            <a:ext cx="12192000" cy="1042988"/>
          </a:xfrm>
          <a:prstGeom prst="rect">
            <a:avLst/>
          </a:prstGeom>
          <a:gradFill rotWithShape="1">
            <a:gsLst>
              <a:gs pos="0">
                <a:schemeClr val="tx2"/>
              </a:gs>
              <a:gs pos="100000">
                <a:schemeClr val="accent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endParaRPr lang="zh-TW" altLang="en-US">
              <a:latin typeface="Microsoft JhengHei" charset="-120"/>
              <a:ea typeface="Microsoft JhengHei" charset="-120"/>
              <a:cs typeface="Microsoft JhengHei" charset="-120"/>
            </a:endParaRPr>
          </a:p>
        </p:txBody>
      </p:sp>
      <p:grpSp>
        <p:nvGrpSpPr>
          <p:cNvPr id="2093" name="Group 45"/>
          <p:cNvGrpSpPr>
            <a:grpSpLocks/>
          </p:cNvGrpSpPr>
          <p:nvPr userDrawn="1"/>
        </p:nvGrpSpPr>
        <p:grpSpPr bwMode="auto">
          <a:xfrm>
            <a:off x="4948768" y="0"/>
            <a:ext cx="7243233" cy="2344738"/>
            <a:chOff x="2338" y="0"/>
            <a:chExt cx="3422" cy="1477"/>
          </a:xfrm>
        </p:grpSpPr>
        <p:pic>
          <p:nvPicPr>
            <p:cNvPr id="2094" name="Picture 46" descr="7"/>
            <p:cNvPicPr>
              <a:picLocks noChangeAspect="1" noChangeArrowheads="1"/>
            </p:cNvPicPr>
            <p:nvPr/>
          </p:nvPicPr>
          <p:blipFill>
            <a:blip r:embed="rId13">
              <a:extLst>
                <a:ext uri="{28A0092B-C50C-407E-A947-70E740481C1C}">
                  <a14:useLocalDpi xmlns:a14="http://schemas.microsoft.com/office/drawing/2010/main" val="0"/>
                </a:ext>
              </a:extLst>
            </a:blip>
            <a:srcRect r="-1111" b="15112"/>
            <a:stretch>
              <a:fillRect/>
            </a:stretch>
          </p:blipFill>
          <p:spPr bwMode="auto">
            <a:xfrm flipH="1">
              <a:off x="2338" y="391"/>
              <a:ext cx="2810" cy="1086"/>
            </a:xfrm>
            <a:prstGeom prst="rect">
              <a:avLst/>
            </a:prstGeom>
            <a:noFill/>
            <a:extLst>
              <a:ext uri="{909E8E84-426E-40DD-AFC4-6F175D3DCCD1}">
                <a14:hiddenFill xmlns:a14="http://schemas.microsoft.com/office/drawing/2010/main">
                  <a:solidFill>
                    <a:srgbClr val="FFFFFF"/>
                  </a:solidFill>
                </a14:hiddenFill>
              </a:ext>
            </a:extLst>
          </p:spPr>
        </p:pic>
        <p:pic>
          <p:nvPicPr>
            <p:cNvPr id="2095" name="Picture 47" descr="7"/>
            <p:cNvPicPr>
              <a:picLocks noChangeAspect="1" noChangeArrowheads="1"/>
            </p:cNvPicPr>
            <p:nvPr/>
          </p:nvPicPr>
          <p:blipFill>
            <a:blip r:embed="rId13">
              <a:extLst>
                <a:ext uri="{28A0092B-C50C-407E-A947-70E740481C1C}">
                  <a14:useLocalDpi xmlns:a14="http://schemas.microsoft.com/office/drawing/2010/main" val="0"/>
                </a:ext>
              </a:extLst>
            </a:blip>
            <a:srcRect l="15411" t="-9135" r="33101" b="52618"/>
            <a:stretch>
              <a:fillRect/>
            </a:stretch>
          </p:blipFill>
          <p:spPr bwMode="auto">
            <a:xfrm>
              <a:off x="4105" y="0"/>
              <a:ext cx="1655" cy="811"/>
            </a:xfrm>
            <a:prstGeom prst="rect">
              <a:avLst/>
            </a:prstGeom>
            <a:noFill/>
            <a:extLst>
              <a:ext uri="{909E8E84-426E-40DD-AFC4-6F175D3DCCD1}">
                <a14:hiddenFill xmlns:a14="http://schemas.microsoft.com/office/drawing/2010/main">
                  <a:solidFill>
                    <a:srgbClr val="FFFFFF"/>
                  </a:solidFill>
                </a14:hiddenFill>
              </a:ext>
            </a:extLst>
          </p:spPr>
        </p:pic>
      </p:grpSp>
      <p:sp>
        <p:nvSpPr>
          <p:cNvPr id="2096" name="Rectangle 48"/>
          <p:cNvSpPr>
            <a:spLocks noChangeArrowheads="1"/>
          </p:cNvSpPr>
          <p:nvPr userDrawn="1"/>
        </p:nvSpPr>
        <p:spPr bwMode="auto">
          <a:xfrm>
            <a:off x="0" y="1027114"/>
            <a:ext cx="12192000" cy="2879725"/>
          </a:xfrm>
          <a:prstGeom prst="rect">
            <a:avLst/>
          </a:prstGeom>
          <a:gradFill rotWithShape="1">
            <a:gsLst>
              <a:gs pos="0">
                <a:srgbClr val="D1D1D1"/>
              </a:gs>
              <a:gs pos="100000">
                <a:srgbClr val="D1D1D1">
                  <a:gamma/>
                  <a:tint val="3137"/>
                  <a:invGamma/>
                </a:srgbClr>
              </a:gs>
            </a:gsLst>
            <a:lin ang="54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endParaRPr lang="zh-TW" altLang="en-US">
              <a:latin typeface="Microsoft JhengHei" charset="-120"/>
              <a:ea typeface="Microsoft JhengHei" charset="-120"/>
              <a:cs typeface="Microsoft JhengHei" charset="-120"/>
            </a:endParaRPr>
          </a:p>
        </p:txBody>
      </p:sp>
      <p:grpSp>
        <p:nvGrpSpPr>
          <p:cNvPr id="2097" name="Group 49"/>
          <p:cNvGrpSpPr>
            <a:grpSpLocks/>
          </p:cNvGrpSpPr>
          <p:nvPr userDrawn="1"/>
        </p:nvGrpSpPr>
        <p:grpSpPr bwMode="auto">
          <a:xfrm>
            <a:off x="-12700" y="1027114"/>
            <a:ext cx="12217400" cy="3455987"/>
            <a:chOff x="-6" y="0"/>
            <a:chExt cx="5772" cy="4337"/>
          </a:xfrm>
        </p:grpSpPr>
        <p:grpSp>
          <p:nvGrpSpPr>
            <p:cNvPr id="2098" name="Group 50"/>
            <p:cNvGrpSpPr>
              <a:grpSpLocks/>
            </p:cNvGrpSpPr>
            <p:nvPr/>
          </p:nvGrpSpPr>
          <p:grpSpPr bwMode="auto">
            <a:xfrm>
              <a:off x="0" y="37"/>
              <a:ext cx="5760" cy="2771"/>
              <a:chOff x="0" y="37"/>
              <a:chExt cx="5760" cy="2771"/>
            </a:xfrm>
          </p:grpSpPr>
          <p:sp>
            <p:nvSpPr>
              <p:cNvPr id="2099" name="Line 51"/>
              <p:cNvSpPr>
                <a:spLocks noChangeShapeType="1"/>
              </p:cNvSpPr>
              <p:nvPr/>
            </p:nvSpPr>
            <p:spPr bwMode="gray">
              <a:xfrm>
                <a:off x="0" y="37"/>
                <a:ext cx="5760" cy="0"/>
              </a:xfrm>
              <a:prstGeom prst="line">
                <a:avLst/>
              </a:prstGeom>
              <a:noFill/>
              <a:ln w="9525">
                <a:solidFill>
                  <a:srgbClr val="FFFFFF">
                    <a:alpha val="50000"/>
                  </a:srgbClr>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12700" dir="16200000" algn="ctr" rotWithShape="0">
                        <a:srgbClr val="FFFFFF">
                          <a:gamma/>
                          <a:shade val="60000"/>
                          <a:invGamma/>
                          <a:alpha val="74998"/>
                        </a:srgbClr>
                      </a:outerShdw>
                    </a:effectLst>
                  </a14:hiddenEffects>
                </a:ext>
              </a:extLst>
            </p:spPr>
            <p:txBody>
              <a:bodyPr/>
              <a:lstStyle/>
              <a:p>
                <a:endParaRPr lang="zh-TW" altLang="en-US">
                  <a:latin typeface="Microsoft JhengHei" charset="-120"/>
                  <a:ea typeface="Microsoft JhengHei" charset="-120"/>
                  <a:cs typeface="Microsoft JhengHei" charset="-120"/>
                </a:endParaRPr>
              </a:p>
            </p:txBody>
          </p:sp>
          <p:sp>
            <p:nvSpPr>
              <p:cNvPr id="2100" name="Line 52"/>
              <p:cNvSpPr>
                <a:spLocks noChangeShapeType="1"/>
              </p:cNvSpPr>
              <p:nvPr/>
            </p:nvSpPr>
            <p:spPr bwMode="gray">
              <a:xfrm>
                <a:off x="0" y="176"/>
                <a:ext cx="5760" cy="0"/>
              </a:xfrm>
              <a:prstGeom prst="line">
                <a:avLst/>
              </a:prstGeom>
              <a:noFill/>
              <a:ln w="9525">
                <a:solidFill>
                  <a:srgbClr val="FFFFFF">
                    <a:alpha val="50000"/>
                  </a:srgbClr>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12700" dir="16200000" algn="ctr" rotWithShape="0">
                        <a:srgbClr val="FFFFFF">
                          <a:gamma/>
                          <a:shade val="60000"/>
                          <a:invGamma/>
                          <a:alpha val="74998"/>
                        </a:srgbClr>
                      </a:outerShdw>
                    </a:effectLst>
                  </a14:hiddenEffects>
                </a:ext>
              </a:extLst>
            </p:spPr>
            <p:txBody>
              <a:bodyPr/>
              <a:lstStyle/>
              <a:p>
                <a:endParaRPr lang="zh-TW" altLang="en-US">
                  <a:latin typeface="Microsoft JhengHei" charset="-120"/>
                  <a:ea typeface="Microsoft JhengHei" charset="-120"/>
                  <a:cs typeface="Microsoft JhengHei" charset="-120"/>
                </a:endParaRPr>
              </a:p>
            </p:txBody>
          </p:sp>
          <p:sp>
            <p:nvSpPr>
              <p:cNvPr id="2101" name="Line 53"/>
              <p:cNvSpPr>
                <a:spLocks noChangeShapeType="1"/>
              </p:cNvSpPr>
              <p:nvPr/>
            </p:nvSpPr>
            <p:spPr bwMode="gray">
              <a:xfrm>
                <a:off x="0" y="440"/>
                <a:ext cx="5760" cy="0"/>
              </a:xfrm>
              <a:prstGeom prst="line">
                <a:avLst/>
              </a:prstGeom>
              <a:noFill/>
              <a:ln w="9525">
                <a:solidFill>
                  <a:srgbClr val="FFFFFF">
                    <a:alpha val="50000"/>
                  </a:srgbClr>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12700" dir="16200000" algn="ctr" rotWithShape="0">
                        <a:srgbClr val="FFFFFF">
                          <a:gamma/>
                          <a:shade val="60000"/>
                          <a:invGamma/>
                          <a:alpha val="74998"/>
                        </a:srgbClr>
                      </a:outerShdw>
                    </a:effectLst>
                  </a14:hiddenEffects>
                </a:ext>
              </a:extLst>
            </p:spPr>
            <p:txBody>
              <a:bodyPr/>
              <a:lstStyle/>
              <a:p>
                <a:endParaRPr lang="zh-TW" altLang="en-US">
                  <a:latin typeface="Microsoft JhengHei" charset="-120"/>
                  <a:ea typeface="Microsoft JhengHei" charset="-120"/>
                  <a:cs typeface="Microsoft JhengHei" charset="-120"/>
                </a:endParaRPr>
              </a:p>
            </p:txBody>
          </p:sp>
          <p:sp>
            <p:nvSpPr>
              <p:cNvPr id="2102" name="Line 54"/>
              <p:cNvSpPr>
                <a:spLocks noChangeShapeType="1"/>
              </p:cNvSpPr>
              <p:nvPr/>
            </p:nvSpPr>
            <p:spPr bwMode="gray">
              <a:xfrm>
                <a:off x="0" y="936"/>
                <a:ext cx="5760" cy="0"/>
              </a:xfrm>
              <a:prstGeom prst="line">
                <a:avLst/>
              </a:prstGeom>
              <a:noFill/>
              <a:ln w="9525">
                <a:solidFill>
                  <a:srgbClr val="FFFFFF">
                    <a:alpha val="50000"/>
                  </a:srgbClr>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12700" dir="16200000" algn="ctr" rotWithShape="0">
                        <a:srgbClr val="FFFFFF">
                          <a:gamma/>
                          <a:shade val="60000"/>
                          <a:invGamma/>
                          <a:alpha val="74998"/>
                        </a:srgbClr>
                      </a:outerShdw>
                    </a:effectLst>
                  </a14:hiddenEffects>
                </a:ext>
              </a:extLst>
            </p:spPr>
            <p:txBody>
              <a:bodyPr/>
              <a:lstStyle/>
              <a:p>
                <a:endParaRPr lang="zh-TW" altLang="en-US">
                  <a:latin typeface="Microsoft JhengHei" charset="-120"/>
                  <a:ea typeface="Microsoft JhengHei" charset="-120"/>
                  <a:cs typeface="Microsoft JhengHei" charset="-120"/>
                </a:endParaRPr>
              </a:p>
            </p:txBody>
          </p:sp>
          <p:sp>
            <p:nvSpPr>
              <p:cNvPr id="2103" name="Line 55"/>
              <p:cNvSpPr>
                <a:spLocks noChangeShapeType="1"/>
              </p:cNvSpPr>
              <p:nvPr/>
            </p:nvSpPr>
            <p:spPr bwMode="gray">
              <a:xfrm>
                <a:off x="0" y="1680"/>
                <a:ext cx="5760" cy="0"/>
              </a:xfrm>
              <a:prstGeom prst="line">
                <a:avLst/>
              </a:prstGeom>
              <a:noFill/>
              <a:ln w="9525">
                <a:solidFill>
                  <a:srgbClr val="FFFFFF">
                    <a:alpha val="50000"/>
                  </a:srgbClr>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12700" dir="16200000" algn="ctr" rotWithShape="0">
                        <a:srgbClr val="FFFFFF">
                          <a:gamma/>
                          <a:shade val="60000"/>
                          <a:invGamma/>
                          <a:alpha val="74998"/>
                        </a:srgbClr>
                      </a:outerShdw>
                    </a:effectLst>
                  </a14:hiddenEffects>
                </a:ext>
              </a:extLst>
            </p:spPr>
            <p:txBody>
              <a:bodyPr/>
              <a:lstStyle/>
              <a:p>
                <a:endParaRPr lang="zh-TW" altLang="en-US">
                  <a:latin typeface="Microsoft JhengHei" charset="-120"/>
                  <a:ea typeface="Microsoft JhengHei" charset="-120"/>
                  <a:cs typeface="Microsoft JhengHei" charset="-120"/>
                </a:endParaRPr>
              </a:p>
            </p:txBody>
          </p:sp>
          <p:sp>
            <p:nvSpPr>
              <p:cNvPr id="2104" name="Line 56"/>
              <p:cNvSpPr>
                <a:spLocks noChangeShapeType="1"/>
              </p:cNvSpPr>
              <p:nvPr/>
            </p:nvSpPr>
            <p:spPr bwMode="gray">
              <a:xfrm>
                <a:off x="0" y="2808"/>
                <a:ext cx="5760" cy="0"/>
              </a:xfrm>
              <a:prstGeom prst="line">
                <a:avLst/>
              </a:prstGeom>
              <a:noFill/>
              <a:ln w="9525">
                <a:solidFill>
                  <a:srgbClr val="FFFFFF">
                    <a:alpha val="50000"/>
                  </a:srgbClr>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12700" dir="16200000" algn="ctr" rotWithShape="0">
                        <a:srgbClr val="FFFFFF">
                          <a:gamma/>
                          <a:shade val="60000"/>
                          <a:invGamma/>
                          <a:alpha val="74998"/>
                        </a:srgbClr>
                      </a:outerShdw>
                    </a:effectLst>
                  </a14:hiddenEffects>
                </a:ext>
              </a:extLst>
            </p:spPr>
            <p:txBody>
              <a:bodyPr/>
              <a:lstStyle/>
              <a:p>
                <a:endParaRPr lang="zh-TW" altLang="en-US">
                  <a:latin typeface="Microsoft JhengHei" charset="-120"/>
                  <a:ea typeface="Microsoft JhengHei" charset="-120"/>
                  <a:cs typeface="Microsoft JhengHei" charset="-120"/>
                </a:endParaRPr>
              </a:p>
            </p:txBody>
          </p:sp>
        </p:grpSp>
        <p:grpSp>
          <p:nvGrpSpPr>
            <p:cNvPr id="2105" name="Group 57"/>
            <p:cNvGrpSpPr>
              <a:grpSpLocks/>
            </p:cNvGrpSpPr>
            <p:nvPr/>
          </p:nvGrpSpPr>
          <p:grpSpPr bwMode="auto">
            <a:xfrm>
              <a:off x="-6" y="0"/>
              <a:ext cx="5772" cy="4337"/>
              <a:chOff x="-6" y="0"/>
              <a:chExt cx="5772" cy="4337"/>
            </a:xfrm>
          </p:grpSpPr>
          <p:grpSp>
            <p:nvGrpSpPr>
              <p:cNvPr id="2106" name="Group 58"/>
              <p:cNvGrpSpPr>
                <a:grpSpLocks/>
              </p:cNvGrpSpPr>
              <p:nvPr/>
            </p:nvGrpSpPr>
            <p:grpSpPr bwMode="auto">
              <a:xfrm>
                <a:off x="-6" y="0"/>
                <a:ext cx="2886" cy="4337"/>
                <a:chOff x="-6" y="0"/>
                <a:chExt cx="2886" cy="4337"/>
              </a:xfrm>
            </p:grpSpPr>
            <p:sp>
              <p:nvSpPr>
                <p:cNvPr id="2107" name="Line 59"/>
                <p:cNvSpPr>
                  <a:spLocks noChangeShapeType="1"/>
                </p:cNvSpPr>
                <p:nvPr/>
              </p:nvSpPr>
              <p:spPr bwMode="gray">
                <a:xfrm>
                  <a:off x="2880" y="0"/>
                  <a:ext cx="0" cy="4320"/>
                </a:xfrm>
                <a:prstGeom prst="line">
                  <a:avLst/>
                </a:prstGeom>
                <a:noFill/>
                <a:ln w="9525">
                  <a:solidFill>
                    <a:srgbClr val="FFFFFF">
                      <a:alpha val="50000"/>
                    </a:srgbClr>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12700" dir="16200000" algn="ctr" rotWithShape="0">
                          <a:srgbClr val="FFFFFF">
                            <a:gamma/>
                            <a:shade val="60000"/>
                            <a:invGamma/>
                            <a:alpha val="74998"/>
                          </a:srgbClr>
                        </a:outerShdw>
                      </a:effectLst>
                    </a14:hiddenEffects>
                  </a:ext>
                </a:extLst>
              </p:spPr>
              <p:txBody>
                <a:bodyPr/>
                <a:lstStyle/>
                <a:p>
                  <a:endParaRPr lang="zh-TW" altLang="en-US">
                    <a:latin typeface="Microsoft JhengHei" charset="-120"/>
                    <a:ea typeface="Microsoft JhengHei" charset="-120"/>
                    <a:cs typeface="Microsoft JhengHei" charset="-120"/>
                  </a:endParaRPr>
                </a:p>
              </p:txBody>
            </p:sp>
            <p:sp>
              <p:nvSpPr>
                <p:cNvPr id="2108" name="Freeform 60"/>
                <p:cNvSpPr>
                  <a:spLocks/>
                </p:cNvSpPr>
                <p:nvPr/>
              </p:nvSpPr>
              <p:spPr bwMode="gray">
                <a:xfrm>
                  <a:off x="1896" y="1"/>
                  <a:ext cx="726" cy="4319"/>
                </a:xfrm>
                <a:custGeom>
                  <a:avLst/>
                  <a:gdLst>
                    <a:gd name="T0" fmla="*/ 726 w 726"/>
                    <a:gd name="T1" fmla="*/ 0 h 4319"/>
                    <a:gd name="T2" fmla="*/ 0 w 726"/>
                    <a:gd name="T3" fmla="*/ 4319 h 4319"/>
                  </a:gdLst>
                  <a:ahLst/>
                  <a:cxnLst>
                    <a:cxn ang="0">
                      <a:pos x="T0" y="T1"/>
                    </a:cxn>
                    <a:cxn ang="0">
                      <a:pos x="T2" y="T3"/>
                    </a:cxn>
                  </a:cxnLst>
                  <a:rect l="0" t="0" r="r" b="b"/>
                  <a:pathLst>
                    <a:path w="726" h="4319">
                      <a:moveTo>
                        <a:pt x="726" y="0"/>
                      </a:moveTo>
                      <a:lnTo>
                        <a:pt x="0" y="4319"/>
                      </a:lnTo>
                    </a:path>
                  </a:pathLst>
                </a:custGeom>
                <a:noFill/>
                <a:ln w="9525">
                  <a:solidFill>
                    <a:srgbClr val="FFFFFF">
                      <a:alpha val="50000"/>
                    </a:srgbClr>
                  </a:solidFill>
                  <a:round/>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blurRad="63500" dist="12700" dir="16200000" algn="ctr" rotWithShape="0">
                          <a:srgbClr val="FFFFFF">
                            <a:gamma/>
                            <a:shade val="60000"/>
                            <a:invGamma/>
                            <a:alpha val="74998"/>
                          </a:srgbClr>
                        </a:outerShdw>
                      </a:effectLst>
                    </a14:hiddenEffects>
                  </a:ext>
                </a:extLst>
              </p:spPr>
              <p:txBody>
                <a:bodyPr/>
                <a:lstStyle/>
                <a:p>
                  <a:endParaRPr lang="zh-TW" altLang="en-US">
                    <a:latin typeface="Microsoft JhengHei" charset="-120"/>
                    <a:ea typeface="Microsoft JhengHei" charset="-120"/>
                    <a:cs typeface="Microsoft JhengHei" charset="-120"/>
                  </a:endParaRPr>
                </a:p>
              </p:txBody>
            </p:sp>
            <p:sp>
              <p:nvSpPr>
                <p:cNvPr id="2109" name="Line 61"/>
                <p:cNvSpPr>
                  <a:spLocks noChangeShapeType="1"/>
                </p:cNvSpPr>
                <p:nvPr/>
              </p:nvSpPr>
              <p:spPr bwMode="gray">
                <a:xfrm flipH="1">
                  <a:off x="710" y="1"/>
                  <a:ext cx="1656" cy="4336"/>
                </a:xfrm>
                <a:prstGeom prst="line">
                  <a:avLst/>
                </a:prstGeom>
                <a:noFill/>
                <a:ln w="9525">
                  <a:solidFill>
                    <a:srgbClr val="FFFFFF">
                      <a:alpha val="50000"/>
                    </a:srgbClr>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12700" dir="16200000" algn="ctr" rotWithShape="0">
                          <a:srgbClr val="FFFFFF">
                            <a:gamma/>
                            <a:shade val="60000"/>
                            <a:invGamma/>
                            <a:alpha val="74998"/>
                          </a:srgbClr>
                        </a:outerShdw>
                      </a:effectLst>
                    </a14:hiddenEffects>
                  </a:ext>
                </a:extLst>
              </p:spPr>
              <p:txBody>
                <a:bodyPr/>
                <a:lstStyle/>
                <a:p>
                  <a:endParaRPr lang="zh-TW" altLang="en-US">
                    <a:latin typeface="Microsoft JhengHei" charset="-120"/>
                    <a:ea typeface="Microsoft JhengHei" charset="-120"/>
                    <a:cs typeface="Microsoft JhengHei" charset="-120"/>
                  </a:endParaRPr>
                </a:p>
              </p:txBody>
            </p:sp>
            <p:sp>
              <p:nvSpPr>
                <p:cNvPr id="2110" name="Freeform 62"/>
                <p:cNvSpPr>
                  <a:spLocks/>
                </p:cNvSpPr>
                <p:nvPr/>
              </p:nvSpPr>
              <p:spPr bwMode="gray">
                <a:xfrm>
                  <a:off x="6" y="0"/>
                  <a:ext cx="2140" cy="3330"/>
                </a:xfrm>
                <a:custGeom>
                  <a:avLst/>
                  <a:gdLst>
                    <a:gd name="T0" fmla="*/ 2052 w 2052"/>
                    <a:gd name="T1" fmla="*/ 0 h 3331"/>
                    <a:gd name="T2" fmla="*/ 0 w 2052"/>
                    <a:gd name="T3" fmla="*/ 3331 h 3331"/>
                  </a:gdLst>
                  <a:ahLst/>
                  <a:cxnLst>
                    <a:cxn ang="0">
                      <a:pos x="T0" y="T1"/>
                    </a:cxn>
                    <a:cxn ang="0">
                      <a:pos x="T2" y="T3"/>
                    </a:cxn>
                  </a:cxnLst>
                  <a:rect l="0" t="0" r="r" b="b"/>
                  <a:pathLst>
                    <a:path w="2052" h="3331">
                      <a:moveTo>
                        <a:pt x="2052" y="0"/>
                      </a:moveTo>
                      <a:lnTo>
                        <a:pt x="0" y="3331"/>
                      </a:lnTo>
                    </a:path>
                  </a:pathLst>
                </a:custGeom>
                <a:noFill/>
                <a:ln w="9525">
                  <a:solidFill>
                    <a:srgbClr val="FFFFFF">
                      <a:alpha val="50000"/>
                    </a:srgbClr>
                  </a:solidFill>
                  <a:round/>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blurRad="63500" dist="12700" dir="16200000" algn="ctr" rotWithShape="0">
                          <a:srgbClr val="FFFFFF">
                            <a:gamma/>
                            <a:shade val="60000"/>
                            <a:invGamma/>
                            <a:alpha val="74998"/>
                          </a:srgbClr>
                        </a:outerShdw>
                      </a:effectLst>
                    </a14:hiddenEffects>
                  </a:ext>
                </a:extLst>
              </p:spPr>
              <p:txBody>
                <a:bodyPr/>
                <a:lstStyle/>
                <a:p>
                  <a:endParaRPr lang="zh-TW" altLang="en-US">
                    <a:latin typeface="Microsoft JhengHei" charset="-120"/>
                    <a:ea typeface="Microsoft JhengHei" charset="-120"/>
                    <a:cs typeface="Microsoft JhengHei" charset="-120"/>
                  </a:endParaRPr>
                </a:p>
              </p:txBody>
            </p:sp>
            <p:sp>
              <p:nvSpPr>
                <p:cNvPr id="2111" name="Freeform 63"/>
                <p:cNvSpPr>
                  <a:spLocks/>
                </p:cNvSpPr>
                <p:nvPr/>
              </p:nvSpPr>
              <p:spPr bwMode="gray">
                <a:xfrm>
                  <a:off x="0" y="0"/>
                  <a:ext cx="1953" cy="1932"/>
                </a:xfrm>
                <a:custGeom>
                  <a:avLst/>
                  <a:gdLst>
                    <a:gd name="T0" fmla="*/ 1831 w 1831"/>
                    <a:gd name="T1" fmla="*/ 0 h 1933"/>
                    <a:gd name="T2" fmla="*/ 0 w 1831"/>
                    <a:gd name="T3" fmla="*/ 1933 h 1933"/>
                  </a:gdLst>
                  <a:ahLst/>
                  <a:cxnLst>
                    <a:cxn ang="0">
                      <a:pos x="T0" y="T1"/>
                    </a:cxn>
                    <a:cxn ang="0">
                      <a:pos x="T2" y="T3"/>
                    </a:cxn>
                  </a:cxnLst>
                  <a:rect l="0" t="0" r="r" b="b"/>
                  <a:pathLst>
                    <a:path w="1831" h="1933">
                      <a:moveTo>
                        <a:pt x="1831" y="0"/>
                      </a:moveTo>
                      <a:lnTo>
                        <a:pt x="0" y="1933"/>
                      </a:lnTo>
                    </a:path>
                  </a:pathLst>
                </a:custGeom>
                <a:noFill/>
                <a:ln w="9525">
                  <a:solidFill>
                    <a:srgbClr val="FFFFFF">
                      <a:alpha val="50000"/>
                    </a:srgbClr>
                  </a:solidFill>
                  <a:round/>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blurRad="63500" dist="12700" dir="16200000" algn="ctr" rotWithShape="0">
                          <a:srgbClr val="FFFFFF">
                            <a:gamma/>
                            <a:shade val="60000"/>
                            <a:invGamma/>
                            <a:alpha val="74998"/>
                          </a:srgbClr>
                        </a:outerShdw>
                      </a:effectLst>
                    </a14:hiddenEffects>
                  </a:ext>
                </a:extLst>
              </p:spPr>
              <p:txBody>
                <a:bodyPr/>
                <a:lstStyle/>
                <a:p>
                  <a:endParaRPr lang="zh-TW" altLang="en-US">
                    <a:latin typeface="Microsoft JhengHei" charset="-120"/>
                    <a:ea typeface="Microsoft JhengHei" charset="-120"/>
                    <a:cs typeface="Microsoft JhengHei" charset="-120"/>
                  </a:endParaRPr>
                </a:p>
              </p:txBody>
            </p:sp>
            <p:sp>
              <p:nvSpPr>
                <p:cNvPr id="2112" name="Freeform 64"/>
                <p:cNvSpPr>
                  <a:spLocks/>
                </p:cNvSpPr>
                <p:nvPr/>
              </p:nvSpPr>
              <p:spPr bwMode="gray">
                <a:xfrm>
                  <a:off x="10" y="0"/>
                  <a:ext cx="1767" cy="1111"/>
                </a:xfrm>
                <a:custGeom>
                  <a:avLst/>
                  <a:gdLst>
                    <a:gd name="T0" fmla="*/ 1581 w 1581"/>
                    <a:gd name="T1" fmla="*/ 0 h 1114"/>
                    <a:gd name="T2" fmla="*/ 0 w 1581"/>
                    <a:gd name="T3" fmla="*/ 1114 h 1114"/>
                  </a:gdLst>
                  <a:ahLst/>
                  <a:cxnLst>
                    <a:cxn ang="0">
                      <a:pos x="T0" y="T1"/>
                    </a:cxn>
                    <a:cxn ang="0">
                      <a:pos x="T2" y="T3"/>
                    </a:cxn>
                  </a:cxnLst>
                  <a:rect l="0" t="0" r="r" b="b"/>
                  <a:pathLst>
                    <a:path w="1581" h="1114">
                      <a:moveTo>
                        <a:pt x="1581" y="0"/>
                      </a:moveTo>
                      <a:lnTo>
                        <a:pt x="0" y="1114"/>
                      </a:lnTo>
                    </a:path>
                  </a:pathLst>
                </a:custGeom>
                <a:noFill/>
                <a:ln w="9525">
                  <a:solidFill>
                    <a:srgbClr val="FFFFFF">
                      <a:alpha val="50000"/>
                    </a:srgbClr>
                  </a:solidFill>
                  <a:round/>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blurRad="63500" dist="12700" dir="16200000" algn="ctr" rotWithShape="0">
                          <a:srgbClr val="FFFFFF">
                            <a:gamma/>
                            <a:shade val="60000"/>
                            <a:invGamma/>
                            <a:alpha val="74998"/>
                          </a:srgbClr>
                        </a:outerShdw>
                      </a:effectLst>
                    </a14:hiddenEffects>
                  </a:ext>
                </a:extLst>
              </p:spPr>
              <p:txBody>
                <a:bodyPr/>
                <a:lstStyle/>
                <a:p>
                  <a:endParaRPr lang="zh-TW" altLang="en-US">
                    <a:latin typeface="Microsoft JhengHei" charset="-120"/>
                    <a:ea typeface="Microsoft JhengHei" charset="-120"/>
                    <a:cs typeface="Microsoft JhengHei" charset="-120"/>
                  </a:endParaRPr>
                </a:p>
              </p:txBody>
            </p:sp>
            <p:sp>
              <p:nvSpPr>
                <p:cNvPr id="2113" name="Freeform 65"/>
                <p:cNvSpPr>
                  <a:spLocks/>
                </p:cNvSpPr>
                <p:nvPr/>
              </p:nvSpPr>
              <p:spPr bwMode="gray">
                <a:xfrm>
                  <a:off x="0" y="3"/>
                  <a:ext cx="1584" cy="573"/>
                </a:xfrm>
                <a:custGeom>
                  <a:avLst/>
                  <a:gdLst>
                    <a:gd name="T0" fmla="*/ 1270 w 1270"/>
                    <a:gd name="T1" fmla="*/ 0 h 575"/>
                    <a:gd name="T2" fmla="*/ 0 w 1270"/>
                    <a:gd name="T3" fmla="*/ 575 h 575"/>
                  </a:gdLst>
                  <a:ahLst/>
                  <a:cxnLst>
                    <a:cxn ang="0">
                      <a:pos x="T0" y="T1"/>
                    </a:cxn>
                    <a:cxn ang="0">
                      <a:pos x="T2" y="T3"/>
                    </a:cxn>
                  </a:cxnLst>
                  <a:rect l="0" t="0" r="r" b="b"/>
                  <a:pathLst>
                    <a:path w="1270" h="575">
                      <a:moveTo>
                        <a:pt x="1270" y="0"/>
                      </a:moveTo>
                      <a:lnTo>
                        <a:pt x="0" y="575"/>
                      </a:lnTo>
                    </a:path>
                  </a:pathLst>
                </a:custGeom>
                <a:noFill/>
                <a:ln w="9525">
                  <a:solidFill>
                    <a:srgbClr val="FFFFFF">
                      <a:alpha val="50000"/>
                    </a:srgbClr>
                  </a:solidFill>
                  <a:round/>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blurRad="63500" dist="12700" dir="16200000" algn="ctr" rotWithShape="0">
                          <a:srgbClr val="FFFFFF">
                            <a:gamma/>
                            <a:shade val="60000"/>
                            <a:invGamma/>
                            <a:alpha val="74998"/>
                          </a:srgbClr>
                        </a:outerShdw>
                      </a:effectLst>
                    </a14:hiddenEffects>
                  </a:ext>
                </a:extLst>
              </p:spPr>
              <p:txBody>
                <a:bodyPr/>
                <a:lstStyle/>
                <a:p>
                  <a:endParaRPr lang="zh-TW" altLang="en-US">
                    <a:latin typeface="Microsoft JhengHei" charset="-120"/>
                    <a:ea typeface="Microsoft JhengHei" charset="-120"/>
                    <a:cs typeface="Microsoft JhengHei" charset="-120"/>
                  </a:endParaRPr>
                </a:p>
              </p:txBody>
            </p:sp>
            <p:sp>
              <p:nvSpPr>
                <p:cNvPr id="2114" name="Freeform 66"/>
                <p:cNvSpPr>
                  <a:spLocks/>
                </p:cNvSpPr>
                <p:nvPr/>
              </p:nvSpPr>
              <p:spPr bwMode="gray">
                <a:xfrm>
                  <a:off x="0" y="0"/>
                  <a:ext cx="1444" cy="268"/>
                </a:xfrm>
                <a:custGeom>
                  <a:avLst/>
                  <a:gdLst>
                    <a:gd name="T0" fmla="*/ 943 w 943"/>
                    <a:gd name="T1" fmla="*/ 0 h 270"/>
                    <a:gd name="T2" fmla="*/ 0 w 943"/>
                    <a:gd name="T3" fmla="*/ 270 h 270"/>
                  </a:gdLst>
                  <a:ahLst/>
                  <a:cxnLst>
                    <a:cxn ang="0">
                      <a:pos x="T0" y="T1"/>
                    </a:cxn>
                    <a:cxn ang="0">
                      <a:pos x="T2" y="T3"/>
                    </a:cxn>
                  </a:cxnLst>
                  <a:rect l="0" t="0" r="r" b="b"/>
                  <a:pathLst>
                    <a:path w="943" h="270">
                      <a:moveTo>
                        <a:pt x="943" y="0"/>
                      </a:moveTo>
                      <a:lnTo>
                        <a:pt x="0" y="270"/>
                      </a:lnTo>
                    </a:path>
                  </a:pathLst>
                </a:custGeom>
                <a:noFill/>
                <a:ln w="9525">
                  <a:solidFill>
                    <a:srgbClr val="FFFFFF">
                      <a:alpha val="50000"/>
                    </a:srgbClr>
                  </a:solidFill>
                  <a:round/>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blurRad="63500" dist="12700" dir="16200000" algn="ctr" rotWithShape="0">
                          <a:srgbClr val="FFFFFF">
                            <a:gamma/>
                            <a:shade val="60000"/>
                            <a:invGamma/>
                            <a:alpha val="74998"/>
                          </a:srgbClr>
                        </a:outerShdw>
                      </a:effectLst>
                    </a14:hiddenEffects>
                  </a:ext>
                </a:extLst>
              </p:spPr>
              <p:txBody>
                <a:bodyPr/>
                <a:lstStyle/>
                <a:p>
                  <a:endParaRPr lang="zh-TW" altLang="en-US">
                    <a:latin typeface="Microsoft JhengHei" charset="-120"/>
                    <a:ea typeface="Microsoft JhengHei" charset="-120"/>
                    <a:cs typeface="Microsoft JhengHei" charset="-120"/>
                  </a:endParaRPr>
                </a:p>
              </p:txBody>
            </p:sp>
            <p:sp>
              <p:nvSpPr>
                <p:cNvPr id="2115" name="Freeform 67"/>
                <p:cNvSpPr>
                  <a:spLocks/>
                </p:cNvSpPr>
                <p:nvPr/>
              </p:nvSpPr>
              <p:spPr bwMode="gray">
                <a:xfrm>
                  <a:off x="-6" y="0"/>
                  <a:ext cx="1215" cy="99"/>
                </a:xfrm>
                <a:custGeom>
                  <a:avLst/>
                  <a:gdLst>
                    <a:gd name="T0" fmla="*/ 569 w 569"/>
                    <a:gd name="T1" fmla="*/ 0 h 101"/>
                    <a:gd name="T2" fmla="*/ 0 w 569"/>
                    <a:gd name="T3" fmla="*/ 101 h 101"/>
                  </a:gdLst>
                  <a:ahLst/>
                  <a:cxnLst>
                    <a:cxn ang="0">
                      <a:pos x="T0" y="T1"/>
                    </a:cxn>
                    <a:cxn ang="0">
                      <a:pos x="T2" y="T3"/>
                    </a:cxn>
                  </a:cxnLst>
                  <a:rect l="0" t="0" r="r" b="b"/>
                  <a:pathLst>
                    <a:path w="569" h="101">
                      <a:moveTo>
                        <a:pt x="569" y="0"/>
                      </a:moveTo>
                      <a:lnTo>
                        <a:pt x="0" y="101"/>
                      </a:lnTo>
                    </a:path>
                  </a:pathLst>
                </a:custGeom>
                <a:noFill/>
                <a:ln w="9525">
                  <a:solidFill>
                    <a:srgbClr val="FFFFFF">
                      <a:alpha val="50000"/>
                    </a:srgbClr>
                  </a:solidFill>
                  <a:round/>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blurRad="63500" dist="12700" dir="16200000" algn="ctr" rotWithShape="0">
                          <a:srgbClr val="FFFFFF">
                            <a:gamma/>
                            <a:shade val="60000"/>
                            <a:invGamma/>
                            <a:alpha val="74998"/>
                          </a:srgbClr>
                        </a:outerShdw>
                      </a:effectLst>
                    </a14:hiddenEffects>
                  </a:ext>
                </a:extLst>
              </p:spPr>
              <p:txBody>
                <a:bodyPr/>
                <a:lstStyle/>
                <a:p>
                  <a:endParaRPr lang="zh-TW" altLang="en-US">
                    <a:latin typeface="Microsoft JhengHei" charset="-120"/>
                    <a:ea typeface="Microsoft JhengHei" charset="-120"/>
                    <a:cs typeface="Microsoft JhengHei" charset="-120"/>
                  </a:endParaRPr>
                </a:p>
              </p:txBody>
            </p:sp>
          </p:grpSp>
          <p:grpSp>
            <p:nvGrpSpPr>
              <p:cNvPr id="2116" name="Group 68"/>
              <p:cNvGrpSpPr>
                <a:grpSpLocks/>
              </p:cNvGrpSpPr>
              <p:nvPr/>
            </p:nvGrpSpPr>
            <p:grpSpPr bwMode="auto">
              <a:xfrm>
                <a:off x="3138" y="0"/>
                <a:ext cx="2628" cy="4337"/>
                <a:chOff x="3138" y="0"/>
                <a:chExt cx="2628" cy="4337"/>
              </a:xfrm>
            </p:grpSpPr>
            <p:sp>
              <p:nvSpPr>
                <p:cNvPr id="2117" name="Freeform 69"/>
                <p:cNvSpPr>
                  <a:spLocks/>
                </p:cNvSpPr>
                <p:nvPr/>
              </p:nvSpPr>
              <p:spPr bwMode="gray">
                <a:xfrm flipH="1">
                  <a:off x="3138" y="1"/>
                  <a:ext cx="726" cy="4319"/>
                </a:xfrm>
                <a:custGeom>
                  <a:avLst/>
                  <a:gdLst>
                    <a:gd name="T0" fmla="*/ 726 w 726"/>
                    <a:gd name="T1" fmla="*/ 0 h 4319"/>
                    <a:gd name="T2" fmla="*/ 0 w 726"/>
                    <a:gd name="T3" fmla="*/ 4319 h 4319"/>
                  </a:gdLst>
                  <a:ahLst/>
                  <a:cxnLst>
                    <a:cxn ang="0">
                      <a:pos x="T0" y="T1"/>
                    </a:cxn>
                    <a:cxn ang="0">
                      <a:pos x="T2" y="T3"/>
                    </a:cxn>
                  </a:cxnLst>
                  <a:rect l="0" t="0" r="r" b="b"/>
                  <a:pathLst>
                    <a:path w="726" h="4319">
                      <a:moveTo>
                        <a:pt x="726" y="0"/>
                      </a:moveTo>
                      <a:lnTo>
                        <a:pt x="0" y="4319"/>
                      </a:lnTo>
                    </a:path>
                  </a:pathLst>
                </a:custGeom>
                <a:noFill/>
                <a:ln w="9525">
                  <a:solidFill>
                    <a:srgbClr val="FFFFFF">
                      <a:alpha val="50000"/>
                    </a:srgbClr>
                  </a:solidFill>
                  <a:round/>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blurRad="63500" dist="12700" dir="16200000" algn="ctr" rotWithShape="0">
                          <a:srgbClr val="FFFFFF">
                            <a:gamma/>
                            <a:shade val="60000"/>
                            <a:invGamma/>
                            <a:alpha val="74998"/>
                          </a:srgbClr>
                        </a:outerShdw>
                      </a:effectLst>
                    </a14:hiddenEffects>
                  </a:ext>
                </a:extLst>
              </p:spPr>
              <p:txBody>
                <a:bodyPr/>
                <a:lstStyle/>
                <a:p>
                  <a:endParaRPr lang="zh-TW" altLang="en-US">
                    <a:latin typeface="Microsoft JhengHei" charset="-120"/>
                    <a:ea typeface="Microsoft JhengHei" charset="-120"/>
                    <a:cs typeface="Microsoft JhengHei" charset="-120"/>
                  </a:endParaRPr>
                </a:p>
              </p:txBody>
            </p:sp>
            <p:sp>
              <p:nvSpPr>
                <p:cNvPr id="2118" name="Line 70"/>
                <p:cNvSpPr>
                  <a:spLocks noChangeShapeType="1"/>
                </p:cNvSpPr>
                <p:nvPr/>
              </p:nvSpPr>
              <p:spPr bwMode="gray">
                <a:xfrm>
                  <a:off x="3394" y="1"/>
                  <a:ext cx="1656" cy="4336"/>
                </a:xfrm>
                <a:prstGeom prst="line">
                  <a:avLst/>
                </a:prstGeom>
                <a:noFill/>
                <a:ln w="9525">
                  <a:solidFill>
                    <a:srgbClr val="FFFFFF">
                      <a:alpha val="50000"/>
                    </a:srgbClr>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12700" dir="16200000" algn="ctr" rotWithShape="0">
                          <a:srgbClr val="FFFFFF">
                            <a:gamma/>
                            <a:shade val="60000"/>
                            <a:invGamma/>
                            <a:alpha val="74998"/>
                          </a:srgbClr>
                        </a:outerShdw>
                      </a:effectLst>
                    </a14:hiddenEffects>
                  </a:ext>
                </a:extLst>
              </p:spPr>
              <p:txBody>
                <a:bodyPr/>
                <a:lstStyle/>
                <a:p>
                  <a:endParaRPr lang="zh-TW" altLang="en-US">
                    <a:latin typeface="Microsoft JhengHei" charset="-120"/>
                    <a:ea typeface="Microsoft JhengHei" charset="-120"/>
                    <a:cs typeface="Microsoft JhengHei" charset="-120"/>
                  </a:endParaRPr>
                </a:p>
              </p:txBody>
            </p:sp>
            <p:sp>
              <p:nvSpPr>
                <p:cNvPr id="2119" name="Freeform 71"/>
                <p:cNvSpPr>
                  <a:spLocks/>
                </p:cNvSpPr>
                <p:nvPr/>
              </p:nvSpPr>
              <p:spPr bwMode="gray">
                <a:xfrm flipH="1">
                  <a:off x="3614" y="0"/>
                  <a:ext cx="2140" cy="3330"/>
                </a:xfrm>
                <a:custGeom>
                  <a:avLst/>
                  <a:gdLst>
                    <a:gd name="T0" fmla="*/ 2052 w 2052"/>
                    <a:gd name="T1" fmla="*/ 0 h 3331"/>
                    <a:gd name="T2" fmla="*/ 0 w 2052"/>
                    <a:gd name="T3" fmla="*/ 3331 h 3331"/>
                  </a:gdLst>
                  <a:ahLst/>
                  <a:cxnLst>
                    <a:cxn ang="0">
                      <a:pos x="T0" y="T1"/>
                    </a:cxn>
                    <a:cxn ang="0">
                      <a:pos x="T2" y="T3"/>
                    </a:cxn>
                  </a:cxnLst>
                  <a:rect l="0" t="0" r="r" b="b"/>
                  <a:pathLst>
                    <a:path w="2052" h="3331">
                      <a:moveTo>
                        <a:pt x="2052" y="0"/>
                      </a:moveTo>
                      <a:lnTo>
                        <a:pt x="0" y="3331"/>
                      </a:lnTo>
                    </a:path>
                  </a:pathLst>
                </a:custGeom>
                <a:noFill/>
                <a:ln w="9525">
                  <a:solidFill>
                    <a:srgbClr val="FFFFFF">
                      <a:alpha val="50000"/>
                    </a:srgbClr>
                  </a:solidFill>
                  <a:round/>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blurRad="63500" dist="12700" dir="16200000" algn="ctr" rotWithShape="0">
                          <a:srgbClr val="FFFFFF">
                            <a:gamma/>
                            <a:shade val="60000"/>
                            <a:invGamma/>
                            <a:alpha val="74998"/>
                          </a:srgbClr>
                        </a:outerShdw>
                      </a:effectLst>
                    </a14:hiddenEffects>
                  </a:ext>
                </a:extLst>
              </p:spPr>
              <p:txBody>
                <a:bodyPr/>
                <a:lstStyle/>
                <a:p>
                  <a:endParaRPr lang="zh-TW" altLang="en-US">
                    <a:latin typeface="Microsoft JhengHei" charset="-120"/>
                    <a:ea typeface="Microsoft JhengHei" charset="-120"/>
                    <a:cs typeface="Microsoft JhengHei" charset="-120"/>
                  </a:endParaRPr>
                </a:p>
              </p:txBody>
            </p:sp>
            <p:sp>
              <p:nvSpPr>
                <p:cNvPr id="2120" name="Freeform 72"/>
                <p:cNvSpPr>
                  <a:spLocks/>
                </p:cNvSpPr>
                <p:nvPr/>
              </p:nvSpPr>
              <p:spPr bwMode="gray">
                <a:xfrm flipH="1">
                  <a:off x="3807" y="0"/>
                  <a:ext cx="1953" cy="1932"/>
                </a:xfrm>
                <a:custGeom>
                  <a:avLst/>
                  <a:gdLst>
                    <a:gd name="T0" fmla="*/ 1831 w 1831"/>
                    <a:gd name="T1" fmla="*/ 0 h 1933"/>
                    <a:gd name="T2" fmla="*/ 0 w 1831"/>
                    <a:gd name="T3" fmla="*/ 1933 h 1933"/>
                  </a:gdLst>
                  <a:ahLst/>
                  <a:cxnLst>
                    <a:cxn ang="0">
                      <a:pos x="T0" y="T1"/>
                    </a:cxn>
                    <a:cxn ang="0">
                      <a:pos x="T2" y="T3"/>
                    </a:cxn>
                  </a:cxnLst>
                  <a:rect l="0" t="0" r="r" b="b"/>
                  <a:pathLst>
                    <a:path w="1831" h="1933">
                      <a:moveTo>
                        <a:pt x="1831" y="0"/>
                      </a:moveTo>
                      <a:lnTo>
                        <a:pt x="0" y="1933"/>
                      </a:lnTo>
                    </a:path>
                  </a:pathLst>
                </a:custGeom>
                <a:noFill/>
                <a:ln w="9525">
                  <a:solidFill>
                    <a:srgbClr val="FFFFFF">
                      <a:alpha val="50000"/>
                    </a:srgbClr>
                  </a:solidFill>
                  <a:round/>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blurRad="63500" dist="12700" dir="16200000" algn="ctr" rotWithShape="0">
                          <a:srgbClr val="FFFFFF">
                            <a:gamma/>
                            <a:shade val="60000"/>
                            <a:invGamma/>
                            <a:alpha val="74998"/>
                          </a:srgbClr>
                        </a:outerShdw>
                      </a:effectLst>
                    </a14:hiddenEffects>
                  </a:ext>
                </a:extLst>
              </p:spPr>
              <p:txBody>
                <a:bodyPr/>
                <a:lstStyle/>
                <a:p>
                  <a:endParaRPr lang="zh-TW" altLang="en-US">
                    <a:latin typeface="Microsoft JhengHei" charset="-120"/>
                    <a:ea typeface="Microsoft JhengHei" charset="-120"/>
                    <a:cs typeface="Microsoft JhengHei" charset="-120"/>
                  </a:endParaRPr>
                </a:p>
              </p:txBody>
            </p:sp>
            <p:sp>
              <p:nvSpPr>
                <p:cNvPr id="2121" name="Freeform 73"/>
                <p:cNvSpPr>
                  <a:spLocks/>
                </p:cNvSpPr>
                <p:nvPr/>
              </p:nvSpPr>
              <p:spPr bwMode="gray">
                <a:xfrm flipH="1">
                  <a:off x="3983" y="0"/>
                  <a:ext cx="1767" cy="1111"/>
                </a:xfrm>
                <a:custGeom>
                  <a:avLst/>
                  <a:gdLst>
                    <a:gd name="T0" fmla="*/ 1581 w 1581"/>
                    <a:gd name="T1" fmla="*/ 0 h 1114"/>
                    <a:gd name="T2" fmla="*/ 0 w 1581"/>
                    <a:gd name="T3" fmla="*/ 1114 h 1114"/>
                  </a:gdLst>
                  <a:ahLst/>
                  <a:cxnLst>
                    <a:cxn ang="0">
                      <a:pos x="T0" y="T1"/>
                    </a:cxn>
                    <a:cxn ang="0">
                      <a:pos x="T2" y="T3"/>
                    </a:cxn>
                  </a:cxnLst>
                  <a:rect l="0" t="0" r="r" b="b"/>
                  <a:pathLst>
                    <a:path w="1581" h="1114">
                      <a:moveTo>
                        <a:pt x="1581" y="0"/>
                      </a:moveTo>
                      <a:lnTo>
                        <a:pt x="0" y="1114"/>
                      </a:lnTo>
                    </a:path>
                  </a:pathLst>
                </a:custGeom>
                <a:noFill/>
                <a:ln w="9525">
                  <a:solidFill>
                    <a:srgbClr val="FFFFFF">
                      <a:alpha val="50000"/>
                    </a:srgbClr>
                  </a:solidFill>
                  <a:round/>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blurRad="63500" dist="12700" dir="16200000" algn="ctr" rotWithShape="0">
                          <a:srgbClr val="FFFFFF">
                            <a:gamma/>
                            <a:shade val="60000"/>
                            <a:invGamma/>
                            <a:alpha val="74998"/>
                          </a:srgbClr>
                        </a:outerShdw>
                      </a:effectLst>
                    </a14:hiddenEffects>
                  </a:ext>
                </a:extLst>
              </p:spPr>
              <p:txBody>
                <a:bodyPr/>
                <a:lstStyle/>
                <a:p>
                  <a:endParaRPr lang="zh-TW" altLang="en-US">
                    <a:latin typeface="Microsoft JhengHei" charset="-120"/>
                    <a:ea typeface="Microsoft JhengHei" charset="-120"/>
                    <a:cs typeface="Microsoft JhengHei" charset="-120"/>
                  </a:endParaRPr>
                </a:p>
              </p:txBody>
            </p:sp>
            <p:sp>
              <p:nvSpPr>
                <p:cNvPr id="2122" name="Freeform 74"/>
                <p:cNvSpPr>
                  <a:spLocks/>
                </p:cNvSpPr>
                <p:nvPr/>
              </p:nvSpPr>
              <p:spPr bwMode="gray">
                <a:xfrm flipH="1">
                  <a:off x="4176" y="3"/>
                  <a:ext cx="1584" cy="573"/>
                </a:xfrm>
                <a:custGeom>
                  <a:avLst/>
                  <a:gdLst>
                    <a:gd name="T0" fmla="*/ 1270 w 1270"/>
                    <a:gd name="T1" fmla="*/ 0 h 575"/>
                    <a:gd name="T2" fmla="*/ 0 w 1270"/>
                    <a:gd name="T3" fmla="*/ 575 h 575"/>
                  </a:gdLst>
                  <a:ahLst/>
                  <a:cxnLst>
                    <a:cxn ang="0">
                      <a:pos x="T0" y="T1"/>
                    </a:cxn>
                    <a:cxn ang="0">
                      <a:pos x="T2" y="T3"/>
                    </a:cxn>
                  </a:cxnLst>
                  <a:rect l="0" t="0" r="r" b="b"/>
                  <a:pathLst>
                    <a:path w="1270" h="575">
                      <a:moveTo>
                        <a:pt x="1270" y="0"/>
                      </a:moveTo>
                      <a:lnTo>
                        <a:pt x="0" y="575"/>
                      </a:lnTo>
                    </a:path>
                  </a:pathLst>
                </a:custGeom>
                <a:noFill/>
                <a:ln w="9525">
                  <a:solidFill>
                    <a:srgbClr val="FFFFFF">
                      <a:alpha val="50000"/>
                    </a:srgbClr>
                  </a:solidFill>
                  <a:round/>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blurRad="63500" dist="12700" dir="16200000" algn="ctr" rotWithShape="0">
                          <a:srgbClr val="FFFFFF">
                            <a:gamma/>
                            <a:shade val="60000"/>
                            <a:invGamma/>
                            <a:alpha val="74998"/>
                          </a:srgbClr>
                        </a:outerShdw>
                      </a:effectLst>
                    </a14:hiddenEffects>
                  </a:ext>
                </a:extLst>
              </p:spPr>
              <p:txBody>
                <a:bodyPr/>
                <a:lstStyle/>
                <a:p>
                  <a:endParaRPr lang="zh-TW" altLang="en-US">
                    <a:latin typeface="Microsoft JhengHei" charset="-120"/>
                    <a:ea typeface="Microsoft JhengHei" charset="-120"/>
                    <a:cs typeface="Microsoft JhengHei" charset="-120"/>
                  </a:endParaRPr>
                </a:p>
              </p:txBody>
            </p:sp>
            <p:sp>
              <p:nvSpPr>
                <p:cNvPr id="2123" name="Freeform 75"/>
                <p:cNvSpPr>
                  <a:spLocks/>
                </p:cNvSpPr>
                <p:nvPr/>
              </p:nvSpPr>
              <p:spPr bwMode="gray">
                <a:xfrm flipH="1">
                  <a:off x="4316" y="0"/>
                  <a:ext cx="1444" cy="268"/>
                </a:xfrm>
                <a:custGeom>
                  <a:avLst/>
                  <a:gdLst>
                    <a:gd name="T0" fmla="*/ 943 w 943"/>
                    <a:gd name="T1" fmla="*/ 0 h 270"/>
                    <a:gd name="T2" fmla="*/ 0 w 943"/>
                    <a:gd name="T3" fmla="*/ 270 h 270"/>
                  </a:gdLst>
                  <a:ahLst/>
                  <a:cxnLst>
                    <a:cxn ang="0">
                      <a:pos x="T0" y="T1"/>
                    </a:cxn>
                    <a:cxn ang="0">
                      <a:pos x="T2" y="T3"/>
                    </a:cxn>
                  </a:cxnLst>
                  <a:rect l="0" t="0" r="r" b="b"/>
                  <a:pathLst>
                    <a:path w="943" h="270">
                      <a:moveTo>
                        <a:pt x="943" y="0"/>
                      </a:moveTo>
                      <a:lnTo>
                        <a:pt x="0" y="270"/>
                      </a:lnTo>
                    </a:path>
                  </a:pathLst>
                </a:custGeom>
                <a:noFill/>
                <a:ln w="9525">
                  <a:solidFill>
                    <a:srgbClr val="FFFFFF">
                      <a:alpha val="50000"/>
                    </a:srgbClr>
                  </a:solidFill>
                  <a:round/>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blurRad="63500" dist="12700" dir="16200000" algn="ctr" rotWithShape="0">
                          <a:srgbClr val="FFFFFF">
                            <a:gamma/>
                            <a:shade val="60000"/>
                            <a:invGamma/>
                            <a:alpha val="74998"/>
                          </a:srgbClr>
                        </a:outerShdw>
                      </a:effectLst>
                    </a14:hiddenEffects>
                  </a:ext>
                </a:extLst>
              </p:spPr>
              <p:txBody>
                <a:bodyPr/>
                <a:lstStyle/>
                <a:p>
                  <a:endParaRPr lang="zh-TW" altLang="en-US">
                    <a:latin typeface="Microsoft JhengHei" charset="-120"/>
                    <a:ea typeface="Microsoft JhengHei" charset="-120"/>
                    <a:cs typeface="Microsoft JhengHei" charset="-120"/>
                  </a:endParaRPr>
                </a:p>
              </p:txBody>
            </p:sp>
            <p:sp>
              <p:nvSpPr>
                <p:cNvPr id="2124" name="Freeform 76"/>
                <p:cNvSpPr>
                  <a:spLocks/>
                </p:cNvSpPr>
                <p:nvPr/>
              </p:nvSpPr>
              <p:spPr bwMode="gray">
                <a:xfrm flipH="1">
                  <a:off x="4551" y="0"/>
                  <a:ext cx="1215" cy="99"/>
                </a:xfrm>
                <a:custGeom>
                  <a:avLst/>
                  <a:gdLst>
                    <a:gd name="T0" fmla="*/ 569 w 569"/>
                    <a:gd name="T1" fmla="*/ 0 h 101"/>
                    <a:gd name="T2" fmla="*/ 0 w 569"/>
                    <a:gd name="T3" fmla="*/ 101 h 101"/>
                  </a:gdLst>
                  <a:ahLst/>
                  <a:cxnLst>
                    <a:cxn ang="0">
                      <a:pos x="T0" y="T1"/>
                    </a:cxn>
                    <a:cxn ang="0">
                      <a:pos x="T2" y="T3"/>
                    </a:cxn>
                  </a:cxnLst>
                  <a:rect l="0" t="0" r="r" b="b"/>
                  <a:pathLst>
                    <a:path w="569" h="101">
                      <a:moveTo>
                        <a:pt x="569" y="0"/>
                      </a:moveTo>
                      <a:lnTo>
                        <a:pt x="0" y="101"/>
                      </a:lnTo>
                    </a:path>
                  </a:pathLst>
                </a:custGeom>
                <a:noFill/>
                <a:ln w="9525">
                  <a:solidFill>
                    <a:srgbClr val="FFFFFF">
                      <a:alpha val="50000"/>
                    </a:srgbClr>
                  </a:solidFill>
                  <a:round/>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blurRad="63500" dist="12700" dir="16200000" algn="ctr" rotWithShape="0">
                          <a:srgbClr val="FFFFFF">
                            <a:gamma/>
                            <a:shade val="60000"/>
                            <a:invGamma/>
                            <a:alpha val="74998"/>
                          </a:srgbClr>
                        </a:outerShdw>
                      </a:effectLst>
                    </a14:hiddenEffects>
                  </a:ext>
                </a:extLst>
              </p:spPr>
              <p:txBody>
                <a:bodyPr/>
                <a:lstStyle/>
                <a:p>
                  <a:endParaRPr lang="zh-TW" altLang="en-US">
                    <a:latin typeface="Microsoft JhengHei" charset="-120"/>
                    <a:ea typeface="Microsoft JhengHei" charset="-120"/>
                    <a:cs typeface="Microsoft JhengHei" charset="-120"/>
                  </a:endParaRPr>
                </a:p>
              </p:txBody>
            </p:sp>
          </p:grpSp>
        </p:grpSp>
      </p:grpSp>
      <p:pic>
        <p:nvPicPr>
          <p:cNvPr id="2125" name="Picture 77" descr="2"/>
          <p:cNvPicPr>
            <a:picLocks noChangeAspect="1" noChangeArrowheads="1"/>
          </p:cNvPicPr>
          <p:nvPr userDrawn="1"/>
        </p:nvPicPr>
        <p:blipFill>
          <a:blip r:embed="rId14">
            <a:extLst>
              <a:ext uri="{28A0092B-C50C-407E-A947-70E740481C1C}">
                <a14:useLocalDpi xmlns:a14="http://schemas.microsoft.com/office/drawing/2010/main" val="0"/>
              </a:ext>
            </a:extLst>
          </a:blip>
          <a:srcRect l="46060" t="43108"/>
          <a:stretch>
            <a:fillRect/>
          </a:stretch>
        </p:blipFill>
        <p:spPr bwMode="auto">
          <a:xfrm>
            <a:off x="6766984" y="1"/>
            <a:ext cx="5425016" cy="1033463"/>
          </a:xfrm>
          <a:prstGeom prst="rect">
            <a:avLst/>
          </a:prstGeom>
          <a:noFill/>
          <a:extLst>
            <a:ext uri="{909E8E84-426E-40DD-AFC4-6F175D3DCCD1}">
              <a14:hiddenFill xmlns:a14="http://schemas.microsoft.com/office/drawing/2010/main">
                <a:solidFill>
                  <a:srgbClr val="FFFFFF"/>
                </a:solidFill>
              </a14:hiddenFill>
            </a:ext>
          </a:extLst>
        </p:spPr>
      </p:pic>
      <p:pic>
        <p:nvPicPr>
          <p:cNvPr id="2126" name="Picture 78" descr="3"/>
          <p:cNvPicPr>
            <a:picLocks noChangeAspect="1" noChangeArrowheads="1"/>
          </p:cNvPicPr>
          <p:nvPr userDrawn="1"/>
        </p:nvPicPr>
        <p:blipFill>
          <a:blip r:embed="rId15">
            <a:extLst>
              <a:ext uri="{28A0092B-C50C-407E-A947-70E740481C1C}">
                <a14:useLocalDpi xmlns:a14="http://schemas.microsoft.com/office/drawing/2010/main" val="0"/>
              </a:ext>
            </a:extLst>
          </a:blip>
          <a:srcRect l="45850"/>
          <a:stretch>
            <a:fillRect/>
          </a:stretch>
        </p:blipFill>
        <p:spPr bwMode="auto">
          <a:xfrm>
            <a:off x="6760634" y="1020764"/>
            <a:ext cx="5431367" cy="1277937"/>
          </a:xfrm>
          <a:prstGeom prst="rect">
            <a:avLst/>
          </a:prstGeom>
          <a:noFill/>
          <a:extLst>
            <a:ext uri="{909E8E84-426E-40DD-AFC4-6F175D3DCCD1}">
              <a14:hiddenFill xmlns:a14="http://schemas.microsoft.com/office/drawing/2010/main">
                <a:solidFill>
                  <a:srgbClr val="FFFFFF"/>
                </a:solidFill>
              </a14:hiddenFill>
            </a:ext>
          </a:extLst>
        </p:spPr>
      </p:pic>
      <p:sp>
        <p:nvSpPr>
          <p:cNvPr id="2129" name="Rectangle 81"/>
          <p:cNvSpPr>
            <a:spLocks noGrp="1" noChangeArrowheads="1"/>
          </p:cNvSpPr>
          <p:nvPr>
            <p:ph type="title"/>
          </p:nvPr>
        </p:nvSpPr>
        <p:spPr bwMode="gray">
          <a:xfrm>
            <a:off x="2129368" y="152401"/>
            <a:ext cx="8945033" cy="7921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xmlns="" val="1"/>
            </a:ext>
          </a:extLst>
        </p:spPr>
        <p:txBody>
          <a:bodyPr vert="horz" wrap="square" lIns="91440" tIns="45720" rIns="91440" bIns="45720" numCol="1" anchor="ctr" anchorCtr="0" compatLnSpc="1">
            <a:prstTxWarp prst="textNoShape">
              <a:avLst/>
            </a:prstTxWarp>
          </a:bodyPr>
          <a:lstStyle/>
          <a:p>
            <a:pPr lvl="0"/>
            <a:r>
              <a:rPr lang="zh-TW" altLang="en-US"/>
              <a:t>按一下以編輯母片標題樣式</a:t>
            </a:r>
            <a:endParaRPr lang="en-US" altLang="zh-TW"/>
          </a:p>
        </p:txBody>
      </p:sp>
      <p:sp>
        <p:nvSpPr>
          <p:cNvPr id="2130" name="Rectangle 82"/>
          <p:cNvSpPr>
            <a:spLocks noGrp="1" noChangeArrowheads="1"/>
          </p:cNvSpPr>
          <p:nvPr>
            <p:ph type="body" idx="1"/>
          </p:nvPr>
        </p:nvSpPr>
        <p:spPr bwMode="auto">
          <a:xfrm>
            <a:off x="609600" y="1600201"/>
            <a:ext cx="109728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altLang="zh-TW"/>
          </a:p>
        </p:txBody>
      </p:sp>
      <p:sp>
        <p:nvSpPr>
          <p:cNvPr id="2131" name="Rectangle 83"/>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lvl1pPr>
              <a:defRPr sz="1400">
                <a:latin typeface="Microsoft JhengHei" charset="-120"/>
                <a:ea typeface="Microsoft JhengHei" charset="-120"/>
                <a:cs typeface="Microsoft JhengHei" charset="-120"/>
              </a:defRPr>
            </a:lvl1pPr>
          </a:lstStyle>
          <a:p>
            <a:fld id="{B089370E-F16F-D54E-8EE9-7E4503C62BEB}" type="datetime1">
              <a:rPr lang="zh-TW" altLang="en-US" smtClean="0"/>
              <a:t>2021/5/4</a:t>
            </a:fld>
            <a:endParaRPr lang="en-US" altLang="zh-TW"/>
          </a:p>
        </p:txBody>
      </p:sp>
      <p:sp>
        <p:nvSpPr>
          <p:cNvPr id="2132" name="Rectangle 84"/>
          <p:cNvSpPr>
            <a:spLocks noGrp="1" noChangeArrowheads="1"/>
          </p:cNvSpPr>
          <p:nvPr>
            <p:ph type="ftr" sz="quarter" idx="3"/>
          </p:nvPr>
        </p:nvSpPr>
        <p:spPr bwMode="auto">
          <a:xfrm>
            <a:off x="4165600" y="6245225"/>
            <a:ext cx="3860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lvl1pPr algn="ctr">
              <a:defRPr sz="1400">
                <a:latin typeface="Microsoft JhengHei" charset="-120"/>
                <a:ea typeface="Microsoft JhengHei" charset="-120"/>
                <a:cs typeface="Microsoft JhengHei" charset="-120"/>
              </a:defRPr>
            </a:lvl1pPr>
          </a:lstStyle>
          <a:p>
            <a:endParaRPr lang="en-US" altLang="zh-TW"/>
          </a:p>
        </p:txBody>
      </p:sp>
      <p:sp>
        <p:nvSpPr>
          <p:cNvPr id="2133" name="Rectangle 85"/>
          <p:cNvSpPr>
            <a:spLocks noGrp="1" noChangeArrowheads="1"/>
          </p:cNvSpPr>
          <p:nvPr>
            <p:ph type="sldNum" sz="quarter" idx="4"/>
          </p:nvPr>
        </p:nvSpPr>
        <p:spPr bwMode="auto">
          <a:xfrm>
            <a:off x="8737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lvl1pPr algn="r">
              <a:defRPr sz="1400">
                <a:latin typeface="Microsoft JhengHei" charset="-120"/>
                <a:ea typeface="Microsoft JhengHei" charset="-120"/>
                <a:cs typeface="Microsoft JhengHei" charset="-120"/>
              </a:defRPr>
            </a:lvl1pPr>
          </a:lstStyle>
          <a:p>
            <a:fld id="{12D039A8-31AD-6F43-BDE6-EA0A78401895}" type="slidenum">
              <a:rPr lang="en-US" altLang="zh-TW" smtClean="0"/>
              <a:pPr/>
              <a:t>‹#›</a:t>
            </a:fld>
            <a:endParaRPr lang="en-US" altLang="zh-TW"/>
          </a:p>
        </p:txBody>
      </p:sp>
      <p:grpSp>
        <p:nvGrpSpPr>
          <p:cNvPr id="52" name="Group 47"/>
          <p:cNvGrpSpPr>
            <a:grpSpLocks/>
          </p:cNvGrpSpPr>
          <p:nvPr userDrawn="1"/>
        </p:nvGrpSpPr>
        <p:grpSpPr bwMode="auto">
          <a:xfrm>
            <a:off x="-125518" y="44893"/>
            <a:ext cx="2595457" cy="1283975"/>
            <a:chOff x="1" y="391"/>
            <a:chExt cx="5760" cy="2903"/>
          </a:xfrm>
        </p:grpSpPr>
        <p:pic>
          <p:nvPicPr>
            <p:cNvPr id="53" name="Picture 48" descr="7"/>
            <p:cNvPicPr>
              <a:picLocks noChangeAspect="1" noChangeArrowheads="1"/>
            </p:cNvPicPr>
            <p:nvPr userDrawn="1"/>
          </p:nvPicPr>
          <p:blipFill>
            <a:blip r:embed="rId16" cstate="print">
              <a:extLst>
                <a:ext uri="{28A0092B-C50C-407E-A947-70E740481C1C}">
                  <a14:useLocalDpi xmlns:a14="http://schemas.microsoft.com/office/drawing/2010/main" val="0"/>
                </a:ext>
              </a:extLst>
            </a:blip>
            <a:srcRect r="-1111" b="15112"/>
            <a:stretch>
              <a:fillRect/>
            </a:stretch>
          </p:blipFill>
          <p:spPr bwMode="auto">
            <a:xfrm>
              <a:off x="794" y="1936"/>
              <a:ext cx="3402" cy="135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grpSp>
          <p:nvGrpSpPr>
            <p:cNvPr id="54" name="Group 49"/>
            <p:cNvGrpSpPr>
              <a:grpSpLocks/>
            </p:cNvGrpSpPr>
            <p:nvPr userDrawn="1"/>
          </p:nvGrpSpPr>
          <p:grpSpPr bwMode="auto">
            <a:xfrm>
              <a:off x="1" y="436"/>
              <a:ext cx="2208" cy="2016"/>
              <a:chOff x="0" y="436"/>
              <a:chExt cx="2208" cy="2016"/>
            </a:xfrm>
          </p:grpSpPr>
          <p:pic>
            <p:nvPicPr>
              <p:cNvPr id="56" name="Picture 50" descr="7"/>
              <p:cNvPicPr>
                <a:picLocks noChangeAspect="1" noChangeArrowheads="1"/>
              </p:cNvPicPr>
              <p:nvPr/>
            </p:nvPicPr>
            <p:blipFill>
              <a:blip r:embed="rId17" cstate="print">
                <a:extLst>
                  <a:ext uri="{28A0092B-C50C-407E-A947-70E740481C1C}">
                    <a14:useLocalDpi xmlns:a14="http://schemas.microsoft.com/office/drawing/2010/main" val="0"/>
                  </a:ext>
                </a:extLst>
              </a:blip>
              <a:srcRect r="40163" b="-7579"/>
              <a:stretch>
                <a:fillRect/>
              </a:stretch>
            </p:blipFill>
            <p:spPr bwMode="auto">
              <a:xfrm flipH="1">
                <a:off x="0" y="731"/>
                <a:ext cx="2208" cy="172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57" name="Picture 51" descr="8"/>
              <p:cNvPicPr>
                <a:picLocks noChangeAspect="1" noChangeArrowheads="1"/>
              </p:cNvPicPr>
              <p:nvPr/>
            </p:nvPicPr>
            <p:blipFill>
              <a:blip r:embed="rId18" cstate="print">
                <a:extLst>
                  <a:ext uri="{28A0092B-C50C-407E-A947-70E740481C1C}">
                    <a14:useLocalDpi xmlns:a14="http://schemas.microsoft.com/office/drawing/2010/main" val="0"/>
                  </a:ext>
                </a:extLst>
              </a:blip>
              <a:srcRect r="67458"/>
              <a:stretch>
                <a:fillRect/>
              </a:stretch>
            </p:blipFill>
            <p:spPr bwMode="auto">
              <a:xfrm flipH="1">
                <a:off x="0" y="436"/>
                <a:ext cx="576" cy="76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grpSp>
        <p:pic>
          <p:nvPicPr>
            <p:cNvPr id="55" name="Picture 52" descr="6"/>
            <p:cNvPicPr>
              <a:picLocks noChangeAspect="1" noChangeArrowheads="1"/>
            </p:cNvPicPr>
            <p:nvPr userDrawn="1"/>
          </p:nvPicPr>
          <p:blipFill>
            <a:blip r:embed="rId19" cstate="print">
              <a:extLst>
                <a:ext uri="{28A0092B-C50C-407E-A947-70E740481C1C}">
                  <a14:useLocalDpi xmlns:a14="http://schemas.microsoft.com/office/drawing/2010/main" val="0"/>
                </a:ext>
              </a:extLst>
            </a:blip>
            <a:srcRect r="31372"/>
            <a:stretch>
              <a:fillRect/>
            </a:stretch>
          </p:blipFill>
          <p:spPr bwMode="auto">
            <a:xfrm>
              <a:off x="3241" y="391"/>
              <a:ext cx="2520" cy="203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grpSp>
      <p:grpSp>
        <p:nvGrpSpPr>
          <p:cNvPr id="43" name="群組 42"/>
          <p:cNvGrpSpPr/>
          <p:nvPr userDrawn="1"/>
        </p:nvGrpSpPr>
        <p:grpSpPr>
          <a:xfrm>
            <a:off x="-23008" y="27455"/>
            <a:ext cx="1909638" cy="1182806"/>
            <a:chOff x="4004675" y="677432"/>
            <a:chExt cx="4750699" cy="2752099"/>
          </a:xfrm>
        </p:grpSpPr>
        <p:pic>
          <p:nvPicPr>
            <p:cNvPr id="44" name="Picture 89" descr="6"/>
            <p:cNvPicPr>
              <a:picLocks noChangeAspect="1" noChangeArrowheads="1"/>
            </p:cNvPicPr>
            <p:nvPr userDrawn="1"/>
          </p:nvPicPr>
          <p:blipFill>
            <a:blip r:embed="rId20" cstate="print">
              <a:extLst>
                <a:ext uri="{28A0092B-C50C-407E-A947-70E740481C1C}">
                  <a14:useLocalDpi xmlns:a14="http://schemas.microsoft.com/office/drawing/2010/main" val="0"/>
                </a:ext>
              </a:extLst>
            </a:blip>
            <a:srcRect/>
            <a:stretch>
              <a:fillRect/>
            </a:stretch>
          </p:blipFill>
          <p:spPr bwMode="auto">
            <a:xfrm rot="12473014" flipV="1">
              <a:off x="4347849" y="1392030"/>
              <a:ext cx="4407525" cy="1042987"/>
            </a:xfrm>
            <a:prstGeom prst="rect">
              <a:avLst/>
            </a:prstGeom>
            <a:noFill/>
            <a:extLst>
              <a:ext uri="{909E8E84-426E-40DD-AFC4-6F175D3DCCD1}">
                <a14:hiddenFill xmlns:a14="http://schemas.microsoft.com/office/drawing/2010/main">
                  <a:solidFill>
                    <a:srgbClr val="FFFFFF"/>
                  </a:solidFill>
                </a14:hiddenFill>
              </a:ext>
            </a:extLst>
          </p:spPr>
        </p:pic>
        <p:pic>
          <p:nvPicPr>
            <p:cNvPr id="45" name="Picture 90" descr="7"/>
            <p:cNvPicPr>
              <a:picLocks noChangeAspect="1" noChangeArrowheads="1"/>
            </p:cNvPicPr>
            <p:nvPr userDrawn="1"/>
          </p:nvPicPr>
          <p:blipFill>
            <a:blip r:embed="rId21" cstate="print">
              <a:extLst>
                <a:ext uri="{28A0092B-C50C-407E-A947-70E740481C1C}">
                  <a14:useLocalDpi xmlns:a14="http://schemas.microsoft.com/office/drawing/2010/main" val="0"/>
                </a:ext>
              </a:extLst>
            </a:blip>
            <a:srcRect/>
            <a:stretch>
              <a:fillRect/>
            </a:stretch>
          </p:blipFill>
          <p:spPr bwMode="auto">
            <a:xfrm rot="10229536" flipH="1" flipV="1">
              <a:off x="4004675" y="1471057"/>
              <a:ext cx="4556621" cy="929247"/>
            </a:xfrm>
            <a:prstGeom prst="rect">
              <a:avLst/>
            </a:prstGeom>
            <a:noFill/>
            <a:extLst>
              <a:ext uri="{909E8E84-426E-40DD-AFC4-6F175D3DCCD1}">
                <a14:hiddenFill xmlns:a14="http://schemas.microsoft.com/office/drawing/2010/main">
                  <a:solidFill>
                    <a:srgbClr val="FFFFFF"/>
                  </a:solidFill>
                </a14:hiddenFill>
              </a:ext>
            </a:extLst>
          </p:spPr>
        </p:pic>
        <p:pic>
          <p:nvPicPr>
            <p:cNvPr id="46" name="Picture 91" descr="8"/>
            <p:cNvPicPr>
              <a:picLocks noChangeAspect="1" noChangeArrowheads="1"/>
            </p:cNvPicPr>
            <p:nvPr userDrawn="1"/>
          </p:nvPicPr>
          <p:blipFill>
            <a:blip r:embed="rId22" cstate="print">
              <a:extLst>
                <a:ext uri="{28A0092B-C50C-407E-A947-70E740481C1C}">
                  <a14:useLocalDpi xmlns:a14="http://schemas.microsoft.com/office/drawing/2010/main" val="0"/>
                </a:ext>
              </a:extLst>
            </a:blip>
            <a:srcRect/>
            <a:stretch>
              <a:fillRect/>
            </a:stretch>
          </p:blipFill>
          <p:spPr bwMode="auto">
            <a:xfrm rot="19041976">
              <a:off x="4276290" y="1538293"/>
              <a:ext cx="4380686" cy="988813"/>
            </a:xfrm>
            <a:prstGeom prst="rect">
              <a:avLst/>
            </a:prstGeom>
            <a:noFill/>
            <a:extLst>
              <a:ext uri="{909E8E84-426E-40DD-AFC4-6F175D3DCCD1}">
                <a14:hiddenFill xmlns:a14="http://schemas.microsoft.com/office/drawing/2010/main">
                  <a:solidFill>
                    <a:srgbClr val="FFFFFF"/>
                  </a:solidFill>
                </a14:hiddenFill>
              </a:ext>
            </a:extLst>
          </p:spPr>
        </p:pic>
        <p:pic>
          <p:nvPicPr>
            <p:cNvPr id="47" name="圖片 46"/>
            <p:cNvPicPr>
              <a:picLocks noChangeAspect="1"/>
            </p:cNvPicPr>
            <p:nvPr userDrawn="1"/>
          </p:nvPicPr>
          <p:blipFill>
            <a:blip r:embed="rId23" cstate="hqprint">
              <a:extLst>
                <a:ext uri="{BEBA8EAE-BF5A-486C-A8C5-ECC9F3942E4B}">
                  <a14:imgProps xmlns:a14="http://schemas.microsoft.com/office/drawing/2010/main">
                    <a14:imgLayer r:embed="rId24">
                      <a14:imgEffect>
                        <a14:backgroundRemoval t="2650" b="97426" l="2996" r="97154"/>
                      </a14:imgEffect>
                    </a14:imgLayer>
                  </a14:imgProps>
                </a:ext>
                <a:ext uri="{28A0092B-C50C-407E-A947-70E740481C1C}">
                  <a14:useLocalDpi xmlns:a14="http://schemas.microsoft.com/office/drawing/2010/main" val="0"/>
                </a:ext>
              </a:extLst>
            </a:blip>
            <a:stretch>
              <a:fillRect/>
            </a:stretch>
          </p:blipFill>
          <p:spPr>
            <a:xfrm>
              <a:off x="5082418" y="677432"/>
              <a:ext cx="2780747" cy="2752099"/>
            </a:xfrm>
            <a:prstGeom prst="rect">
              <a:avLst/>
            </a:prstGeom>
          </p:spPr>
        </p:pic>
      </p:grpSp>
    </p:spTree>
  </p:cSld>
  <p:clrMap bg1="lt1" tx1="dk1" bg2="lt2" tx2="dk2" accent1="accent1" accent2="accent2" accent3="accent3" accent4="accent4" accent5="accent5" accent6="accent6" hlink="hlink" folHlink="folHlink"/>
  <p:sldLayoutIdLst>
    <p:sldLayoutId id="2147483661" r:id="rId1"/>
    <p:sldLayoutId id="2147483671" r:id="rId2"/>
    <p:sldLayoutId id="2147483670" r:id="rId3"/>
    <p:sldLayoutId id="2147483669" r:id="rId4"/>
    <p:sldLayoutId id="2147483668" r:id="rId5"/>
    <p:sldLayoutId id="2147483667" r:id="rId6"/>
    <p:sldLayoutId id="2147483666" r:id="rId7"/>
    <p:sldLayoutId id="2147483665" r:id="rId8"/>
    <p:sldLayoutId id="2147483664" r:id="rId9"/>
    <p:sldLayoutId id="2147483663" r:id="rId10"/>
    <p:sldLayoutId id="2147483662" r:id="rId11"/>
  </p:sldLayoutIdLst>
  <p:hf hdr="0" ftr="0" dt="0"/>
  <p:txStyles>
    <p:titleStyle>
      <a:lvl1pPr algn="l" rtl="0" eaLnBrk="1" fontAlgn="base" hangingPunct="1">
        <a:spcBef>
          <a:spcPct val="0"/>
        </a:spcBef>
        <a:spcAft>
          <a:spcPct val="0"/>
        </a:spcAft>
        <a:defRPr sz="3800" b="1">
          <a:solidFill>
            <a:schemeClr val="bg1"/>
          </a:solidFill>
          <a:latin typeface="Microsoft JhengHei" charset="-120"/>
          <a:ea typeface="Microsoft JhengHei" charset="-120"/>
          <a:cs typeface="Microsoft JhengHei" charset="-120"/>
        </a:defRPr>
      </a:lvl1pPr>
      <a:lvl2pPr algn="l" rtl="0" eaLnBrk="1" fontAlgn="base" hangingPunct="1">
        <a:spcBef>
          <a:spcPct val="0"/>
        </a:spcBef>
        <a:spcAft>
          <a:spcPct val="0"/>
        </a:spcAft>
        <a:defRPr sz="3800" b="1">
          <a:solidFill>
            <a:schemeClr val="bg1"/>
          </a:solidFill>
          <a:latin typeface="Arial" charset="0"/>
        </a:defRPr>
      </a:lvl2pPr>
      <a:lvl3pPr algn="l" rtl="0" eaLnBrk="1" fontAlgn="base" hangingPunct="1">
        <a:spcBef>
          <a:spcPct val="0"/>
        </a:spcBef>
        <a:spcAft>
          <a:spcPct val="0"/>
        </a:spcAft>
        <a:defRPr sz="3800" b="1">
          <a:solidFill>
            <a:schemeClr val="bg1"/>
          </a:solidFill>
          <a:latin typeface="Arial" charset="0"/>
        </a:defRPr>
      </a:lvl3pPr>
      <a:lvl4pPr algn="l" rtl="0" eaLnBrk="1" fontAlgn="base" hangingPunct="1">
        <a:spcBef>
          <a:spcPct val="0"/>
        </a:spcBef>
        <a:spcAft>
          <a:spcPct val="0"/>
        </a:spcAft>
        <a:defRPr sz="3800" b="1">
          <a:solidFill>
            <a:schemeClr val="bg1"/>
          </a:solidFill>
          <a:latin typeface="Arial" charset="0"/>
        </a:defRPr>
      </a:lvl4pPr>
      <a:lvl5pPr algn="l" rtl="0" eaLnBrk="1" fontAlgn="base" hangingPunct="1">
        <a:spcBef>
          <a:spcPct val="0"/>
        </a:spcBef>
        <a:spcAft>
          <a:spcPct val="0"/>
        </a:spcAft>
        <a:defRPr sz="3800" b="1">
          <a:solidFill>
            <a:schemeClr val="bg1"/>
          </a:solidFill>
          <a:latin typeface="Arial" charset="0"/>
        </a:defRPr>
      </a:lvl5pPr>
      <a:lvl6pPr marL="457200" algn="l" rtl="0" eaLnBrk="1" fontAlgn="base" hangingPunct="1">
        <a:spcBef>
          <a:spcPct val="0"/>
        </a:spcBef>
        <a:spcAft>
          <a:spcPct val="0"/>
        </a:spcAft>
        <a:defRPr sz="3800" b="1">
          <a:solidFill>
            <a:schemeClr val="bg1"/>
          </a:solidFill>
          <a:latin typeface="Arial" charset="0"/>
        </a:defRPr>
      </a:lvl6pPr>
      <a:lvl7pPr marL="914400" algn="l" rtl="0" eaLnBrk="1" fontAlgn="base" hangingPunct="1">
        <a:spcBef>
          <a:spcPct val="0"/>
        </a:spcBef>
        <a:spcAft>
          <a:spcPct val="0"/>
        </a:spcAft>
        <a:defRPr sz="3800" b="1">
          <a:solidFill>
            <a:schemeClr val="bg1"/>
          </a:solidFill>
          <a:latin typeface="Arial" charset="0"/>
        </a:defRPr>
      </a:lvl7pPr>
      <a:lvl8pPr marL="1371600" algn="l" rtl="0" eaLnBrk="1" fontAlgn="base" hangingPunct="1">
        <a:spcBef>
          <a:spcPct val="0"/>
        </a:spcBef>
        <a:spcAft>
          <a:spcPct val="0"/>
        </a:spcAft>
        <a:defRPr sz="3800" b="1">
          <a:solidFill>
            <a:schemeClr val="bg1"/>
          </a:solidFill>
          <a:latin typeface="Arial" charset="0"/>
        </a:defRPr>
      </a:lvl8pPr>
      <a:lvl9pPr marL="1828800" algn="l" rtl="0" eaLnBrk="1" fontAlgn="base" hangingPunct="1">
        <a:spcBef>
          <a:spcPct val="0"/>
        </a:spcBef>
        <a:spcAft>
          <a:spcPct val="0"/>
        </a:spcAft>
        <a:defRPr sz="3800" b="1">
          <a:solidFill>
            <a:schemeClr val="bg1"/>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icrosoft JhengHei" charset="-120"/>
          <a:ea typeface="Microsoft JhengHei" charset="-120"/>
          <a:cs typeface="Microsoft JhengHei" charset="-120"/>
        </a:defRPr>
      </a:lvl1pPr>
      <a:lvl2pPr marL="742950" indent="-285750" algn="l" rtl="0" eaLnBrk="1" fontAlgn="base" hangingPunct="1">
        <a:spcBef>
          <a:spcPct val="20000"/>
        </a:spcBef>
        <a:spcAft>
          <a:spcPct val="0"/>
        </a:spcAft>
        <a:buChar char="–"/>
        <a:defRPr sz="2800">
          <a:solidFill>
            <a:schemeClr val="tx1"/>
          </a:solidFill>
          <a:latin typeface="Microsoft JhengHei" charset="-120"/>
          <a:ea typeface="Microsoft JhengHei" charset="-120"/>
          <a:cs typeface="Microsoft JhengHei" charset="-120"/>
        </a:defRPr>
      </a:lvl2pPr>
      <a:lvl3pPr marL="1143000" indent="-228600" algn="l" rtl="0" eaLnBrk="1" fontAlgn="base" hangingPunct="1">
        <a:spcBef>
          <a:spcPct val="20000"/>
        </a:spcBef>
        <a:spcAft>
          <a:spcPct val="0"/>
        </a:spcAft>
        <a:buChar char="•"/>
        <a:defRPr sz="2400">
          <a:solidFill>
            <a:schemeClr val="tx1"/>
          </a:solidFill>
          <a:latin typeface="Microsoft JhengHei" charset="-120"/>
          <a:ea typeface="Microsoft JhengHei" charset="-120"/>
          <a:cs typeface="Microsoft JhengHei" charset="-120"/>
        </a:defRPr>
      </a:lvl3pPr>
      <a:lvl4pPr marL="1600200" indent="-228600" algn="l" rtl="0" eaLnBrk="1" fontAlgn="base" hangingPunct="1">
        <a:spcBef>
          <a:spcPct val="20000"/>
        </a:spcBef>
        <a:spcAft>
          <a:spcPct val="0"/>
        </a:spcAft>
        <a:buChar char="–"/>
        <a:defRPr sz="2000">
          <a:solidFill>
            <a:schemeClr val="tx1"/>
          </a:solidFill>
          <a:latin typeface="Microsoft JhengHei" charset="-120"/>
          <a:ea typeface="Microsoft JhengHei" charset="-120"/>
          <a:cs typeface="Microsoft JhengHei" charset="-120"/>
        </a:defRPr>
      </a:lvl4pPr>
      <a:lvl5pPr marL="2057400" indent="-228600" algn="l" rtl="0" eaLnBrk="1" fontAlgn="base" hangingPunct="1">
        <a:spcBef>
          <a:spcPct val="20000"/>
        </a:spcBef>
        <a:spcAft>
          <a:spcPct val="0"/>
        </a:spcAft>
        <a:buChar char="»"/>
        <a:defRPr sz="2000">
          <a:solidFill>
            <a:schemeClr val="tx1"/>
          </a:solidFill>
          <a:latin typeface="Microsoft JhengHei" charset="-120"/>
          <a:ea typeface="Microsoft JhengHei" charset="-120"/>
          <a:cs typeface="Microsoft JhengHei" charset="-120"/>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字方塊 2"/>
          <p:cNvSpPr txBox="1"/>
          <p:nvPr/>
        </p:nvSpPr>
        <p:spPr>
          <a:xfrm>
            <a:off x="119336" y="5877272"/>
            <a:ext cx="2610010" cy="830997"/>
          </a:xfrm>
          <a:prstGeom prst="rect">
            <a:avLst/>
          </a:prstGeom>
          <a:noFill/>
        </p:spPr>
        <p:txBody>
          <a:bodyPr wrap="none" rtlCol="0">
            <a:spAutoFit/>
          </a:bodyPr>
          <a:lstStyle/>
          <a:p>
            <a:r>
              <a:rPr lang="zh-TW" altLang="en-US" sz="2400" dirty="0">
                <a:solidFill>
                  <a:schemeClr val="tx1">
                    <a:lumMod val="50000"/>
                    <a:lumOff val="50000"/>
                  </a:schemeClr>
                </a:solidFill>
              </a:rPr>
              <a:t>報告單位：</a:t>
            </a:r>
            <a:r>
              <a:rPr lang="en-US" altLang="zh-TW" sz="2400" dirty="0">
                <a:solidFill>
                  <a:schemeClr val="tx1">
                    <a:lumMod val="50000"/>
                    <a:lumOff val="50000"/>
                  </a:schemeClr>
                </a:solidFill>
              </a:rPr>
              <a:t>O </a:t>
            </a:r>
            <a:r>
              <a:rPr lang="en-US" altLang="zh-TW" sz="2400" dirty="0" err="1">
                <a:solidFill>
                  <a:schemeClr val="tx1">
                    <a:lumMod val="50000"/>
                    <a:lumOff val="50000"/>
                  </a:schemeClr>
                </a:solidFill>
              </a:rPr>
              <a:t>O</a:t>
            </a:r>
            <a:r>
              <a:rPr lang="en-US" altLang="zh-TW" sz="2400" dirty="0">
                <a:solidFill>
                  <a:schemeClr val="tx1">
                    <a:lumMod val="50000"/>
                    <a:lumOff val="50000"/>
                  </a:schemeClr>
                </a:solidFill>
              </a:rPr>
              <a:t> </a:t>
            </a:r>
            <a:r>
              <a:rPr lang="en-US" altLang="zh-TW" sz="2400" dirty="0" err="1">
                <a:solidFill>
                  <a:schemeClr val="tx1">
                    <a:lumMod val="50000"/>
                    <a:lumOff val="50000"/>
                  </a:schemeClr>
                </a:solidFill>
              </a:rPr>
              <a:t>O</a:t>
            </a:r>
            <a:endParaRPr lang="en-US" altLang="zh-TW" sz="2400" dirty="0">
              <a:solidFill>
                <a:schemeClr val="tx1">
                  <a:lumMod val="50000"/>
                  <a:lumOff val="50000"/>
                </a:schemeClr>
              </a:solidFill>
            </a:endParaRPr>
          </a:p>
          <a:p>
            <a:r>
              <a:rPr lang="zh-TW" altLang="en-US" sz="2400" dirty="0">
                <a:solidFill>
                  <a:schemeClr val="tx1">
                    <a:lumMod val="50000"/>
                    <a:lumOff val="50000"/>
                  </a:schemeClr>
                </a:solidFill>
              </a:rPr>
              <a:t>報告人：</a:t>
            </a:r>
            <a:r>
              <a:rPr lang="en-US" altLang="zh-TW" sz="2400" dirty="0">
                <a:solidFill>
                  <a:schemeClr val="tx1">
                    <a:lumMod val="50000"/>
                    <a:lumOff val="50000"/>
                  </a:schemeClr>
                </a:solidFill>
              </a:rPr>
              <a:t> O </a:t>
            </a:r>
            <a:r>
              <a:rPr lang="en-US" altLang="zh-TW" sz="2400" dirty="0" err="1">
                <a:solidFill>
                  <a:schemeClr val="tx1">
                    <a:lumMod val="50000"/>
                    <a:lumOff val="50000"/>
                  </a:schemeClr>
                </a:solidFill>
              </a:rPr>
              <a:t>O</a:t>
            </a:r>
            <a:r>
              <a:rPr lang="en-US" altLang="zh-TW" sz="2400" dirty="0">
                <a:solidFill>
                  <a:schemeClr val="tx1">
                    <a:lumMod val="50000"/>
                    <a:lumOff val="50000"/>
                  </a:schemeClr>
                </a:solidFill>
              </a:rPr>
              <a:t> </a:t>
            </a:r>
            <a:r>
              <a:rPr lang="en-US" altLang="zh-TW" sz="2400" dirty="0" err="1">
                <a:solidFill>
                  <a:schemeClr val="tx1">
                    <a:lumMod val="50000"/>
                    <a:lumOff val="50000"/>
                  </a:schemeClr>
                </a:solidFill>
              </a:rPr>
              <a:t>O</a:t>
            </a:r>
            <a:endParaRPr lang="zh-TW" altLang="en-US" sz="2400" dirty="0">
              <a:solidFill>
                <a:schemeClr val="tx1">
                  <a:lumMod val="50000"/>
                  <a:lumOff val="50000"/>
                </a:schemeClr>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2276633" y="208701"/>
            <a:ext cx="6686550" cy="857250"/>
          </a:xfrm>
        </p:spPr>
        <p:txBody>
          <a:bodyPr rtlCol="0">
            <a:normAutofit/>
          </a:bodyPr>
          <a:lstStyle/>
          <a:p>
            <a:pPr fontAlgn="auto">
              <a:spcAft>
                <a:spcPts val="0"/>
              </a:spcAft>
              <a:defRPr/>
            </a:pPr>
            <a:r>
              <a:rPr lang="zh-TW" altLang="en-US" dirty="0">
                <a:ln w="10160">
                  <a:solidFill>
                    <a:schemeClr val="accent1">
                      <a:lumMod val="75000"/>
                    </a:schemeClr>
                  </a:solidFill>
                  <a:prstDash val="solid"/>
                </a:ln>
                <a:solidFill>
                  <a:srgbClr val="FFFFFF"/>
                </a:solidFill>
                <a:effectLst>
                  <a:outerShdw blurRad="38100" dist="22860" dir="5400000" algn="tl" rotWithShape="0">
                    <a:srgbClr val="000000">
                      <a:alpha val="30000"/>
                    </a:srgbClr>
                  </a:outerShdw>
                </a:effectLst>
              </a:rPr>
              <a:t>法務部調查局工作重點</a:t>
            </a:r>
          </a:p>
        </p:txBody>
      </p:sp>
      <p:graphicFrame>
        <p:nvGraphicFramePr>
          <p:cNvPr id="5" name="資料庫圖表 4"/>
          <p:cNvGraphicFramePr/>
          <p:nvPr>
            <p:extLst>
              <p:ext uri="{D42A27DB-BD31-4B8C-83A1-F6EECF244321}">
                <p14:modId xmlns:p14="http://schemas.microsoft.com/office/powerpoint/2010/main" val="3326376154"/>
              </p:ext>
            </p:extLst>
          </p:nvPr>
        </p:nvGraphicFramePr>
        <p:xfrm>
          <a:off x="2063552" y="1065952"/>
          <a:ext cx="8280920" cy="567541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矩形 6"/>
          <p:cNvSpPr/>
          <p:nvPr/>
        </p:nvSpPr>
        <p:spPr>
          <a:xfrm>
            <a:off x="9336360" y="2636912"/>
            <a:ext cx="2781531" cy="1477328"/>
          </a:xfrm>
          <a:prstGeom prst="rect">
            <a:avLst/>
          </a:prstGeom>
        </p:spPr>
        <p:txBody>
          <a:bodyPr wrap="none">
            <a:spAutoFit/>
          </a:bodyPr>
          <a:lstStyle/>
          <a:p>
            <a:pPr marL="285750" lvl="0" indent="-285750">
              <a:lnSpc>
                <a:spcPct val="150000"/>
              </a:lnSpc>
              <a:buFont typeface="Wingdings" panose="05000000000000000000" pitchFamily="2" charset="2"/>
              <a:buChar char="Ø"/>
            </a:pPr>
            <a:r>
              <a:rPr lang="zh-TW" altLang="en-US" sz="2000" dirty="0">
                <a:latin typeface="微軟正黑體" panose="020B0604030504040204" pitchFamily="34" charset="-120"/>
                <a:ea typeface="微軟正黑體" panose="020B0604030504040204" pitchFamily="34" charset="-120"/>
              </a:rPr>
              <a:t>維護國家安全及利益</a:t>
            </a:r>
            <a:endParaRPr lang="en-US" altLang="zh-TW" sz="2000" dirty="0">
              <a:latin typeface="微軟正黑體" panose="020B0604030504040204" pitchFamily="34" charset="-120"/>
              <a:ea typeface="微軟正黑體" panose="020B0604030504040204" pitchFamily="34" charset="-120"/>
            </a:endParaRPr>
          </a:p>
          <a:p>
            <a:pPr marL="285750" indent="-285750">
              <a:lnSpc>
                <a:spcPct val="150000"/>
              </a:lnSpc>
              <a:buFont typeface="Wingdings" panose="05000000000000000000" pitchFamily="2" charset="2"/>
              <a:buChar char="Ø"/>
            </a:pPr>
            <a:r>
              <a:rPr lang="zh-TW" altLang="en-US" sz="2000" dirty="0">
                <a:latin typeface="微軟正黑體" panose="020B0604030504040204" pitchFamily="34" charset="-120"/>
                <a:ea typeface="微軟正黑體" panose="020B0604030504040204" pitchFamily="34" charset="-120"/>
              </a:rPr>
              <a:t>保護機密安全</a:t>
            </a:r>
          </a:p>
          <a:p>
            <a:pPr marL="285750" indent="-285750">
              <a:lnSpc>
                <a:spcPct val="150000"/>
              </a:lnSpc>
              <a:buFont typeface="Wingdings" panose="05000000000000000000" pitchFamily="2" charset="2"/>
              <a:buChar char="Ø"/>
            </a:pPr>
            <a:r>
              <a:rPr lang="zh-TW" altLang="en-US" sz="2000" dirty="0">
                <a:latin typeface="微軟正黑體" panose="020B0604030504040204" pitchFamily="34" charset="-120"/>
                <a:ea typeface="微軟正黑體" panose="020B0604030504040204" pitchFamily="34" charset="-120"/>
              </a:rPr>
              <a:t>防制敵諜滲透</a:t>
            </a:r>
          </a:p>
        </p:txBody>
      </p:sp>
      <p:sp>
        <p:nvSpPr>
          <p:cNvPr id="46" name="矩形 45"/>
          <p:cNvSpPr/>
          <p:nvPr/>
        </p:nvSpPr>
        <p:spPr>
          <a:xfrm>
            <a:off x="305660" y="2276872"/>
            <a:ext cx="2781531" cy="1938992"/>
          </a:xfrm>
          <a:prstGeom prst="rect">
            <a:avLst/>
          </a:prstGeom>
        </p:spPr>
        <p:txBody>
          <a:bodyPr wrap="none">
            <a:spAutoFit/>
          </a:bodyPr>
          <a:lstStyle/>
          <a:p>
            <a:pPr marL="285750" lvl="0" indent="-285750">
              <a:lnSpc>
                <a:spcPct val="150000"/>
              </a:lnSpc>
              <a:buFont typeface="Wingdings" panose="05000000000000000000" pitchFamily="2" charset="2"/>
              <a:buChar char="Ø"/>
            </a:pPr>
            <a:r>
              <a:rPr lang="zh-TW" altLang="en-US" sz="2000" dirty="0">
                <a:latin typeface="微軟正黑體" panose="020B0604030504040204" pitchFamily="34" charset="-120"/>
                <a:ea typeface="微軟正黑體" panose="020B0604030504040204" pitchFamily="34" charset="-120"/>
              </a:rPr>
              <a:t>貪瀆防制及賄選查察</a:t>
            </a:r>
          </a:p>
          <a:p>
            <a:pPr marL="285750" indent="-285750">
              <a:lnSpc>
                <a:spcPct val="150000"/>
              </a:lnSpc>
              <a:buFont typeface="Wingdings" panose="05000000000000000000" pitchFamily="2" charset="2"/>
              <a:buChar char="Ø"/>
            </a:pPr>
            <a:r>
              <a:rPr lang="zh-TW" altLang="en-US" sz="2000" dirty="0">
                <a:latin typeface="微軟正黑體" panose="020B0604030504040204" pitchFamily="34" charset="-120"/>
                <a:ea typeface="微軟正黑體" panose="020B0604030504040204" pitchFamily="34" charset="-120"/>
              </a:rPr>
              <a:t>防制經濟犯罪</a:t>
            </a:r>
          </a:p>
          <a:p>
            <a:pPr marL="285750" indent="-285750">
              <a:lnSpc>
                <a:spcPct val="150000"/>
              </a:lnSpc>
              <a:buFont typeface="Wingdings" panose="05000000000000000000" pitchFamily="2" charset="2"/>
              <a:buChar char="Ø"/>
            </a:pPr>
            <a:r>
              <a:rPr lang="zh-TW" altLang="en-US" sz="2000" dirty="0">
                <a:latin typeface="微軟正黑體" panose="020B0604030504040204" pitchFamily="34" charset="-120"/>
                <a:ea typeface="微軟正黑體" panose="020B0604030504040204" pitchFamily="34" charset="-120"/>
              </a:rPr>
              <a:t>查緝毒品犯罪</a:t>
            </a:r>
            <a:endParaRPr lang="en-US" altLang="zh-TW" sz="2000" dirty="0">
              <a:latin typeface="微軟正黑體" panose="020B0604030504040204" pitchFamily="34" charset="-120"/>
              <a:ea typeface="微軟正黑體" panose="020B0604030504040204" pitchFamily="34" charset="-120"/>
            </a:endParaRPr>
          </a:p>
          <a:p>
            <a:pPr marL="285750" indent="-285750">
              <a:lnSpc>
                <a:spcPct val="150000"/>
              </a:lnSpc>
              <a:buFont typeface="Wingdings" panose="05000000000000000000" pitchFamily="2" charset="2"/>
              <a:buChar char="Ø"/>
            </a:pPr>
            <a:r>
              <a:rPr lang="zh-TW" altLang="en-US" sz="2000" dirty="0">
                <a:latin typeface="微軟正黑體" panose="020B0604030504040204" pitchFamily="34" charset="-120"/>
                <a:ea typeface="微軟正黑體" panose="020B0604030504040204" pitchFamily="34" charset="-120"/>
              </a:rPr>
              <a:t>防制電腦犯罪</a:t>
            </a:r>
          </a:p>
        </p:txBody>
      </p:sp>
    </p:spTree>
    <p:extLst>
      <p:ext uri="{BB962C8B-B14F-4D97-AF65-F5344CB8AC3E}">
        <p14:creationId xmlns:p14="http://schemas.microsoft.com/office/powerpoint/2010/main" val="14913867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內容版面配置區 2"/>
          <p:cNvSpPr>
            <a:spLocks noGrp="1"/>
          </p:cNvSpPr>
          <p:nvPr>
            <p:ph idx="1"/>
          </p:nvPr>
        </p:nvSpPr>
        <p:spPr>
          <a:xfrm>
            <a:off x="767408" y="1772816"/>
            <a:ext cx="11161240" cy="4248472"/>
          </a:xfrm>
        </p:spPr>
        <p:txBody>
          <a:bodyPr/>
          <a:lstStyle/>
          <a:p>
            <a:pPr marL="514350" indent="-514350">
              <a:lnSpc>
                <a:spcPct val="150000"/>
              </a:lnSpc>
              <a:spcBef>
                <a:spcPts val="775"/>
              </a:spcBef>
              <a:buFont typeface="+mj-lt"/>
              <a:buAutoNum type="arabicPeriod"/>
            </a:pPr>
            <a:r>
              <a:rPr lang="zh-TW" altLang="en-US" sz="2800" u="sng" dirty="0">
                <a:latin typeface="微軟正黑體" panose="020B0604030504040204" pitchFamily="34" charset="-120"/>
                <a:ea typeface="微軟正黑體" panose="020B0604030504040204" pitchFamily="34" charset="-120"/>
              </a:rPr>
              <a:t>考選部</a:t>
            </a:r>
            <a:r>
              <a:rPr lang="zh-TW" altLang="en-US" sz="2800" dirty="0">
                <a:latin typeface="微軟正黑體" panose="020B0604030504040204" pitchFamily="34" charset="-120"/>
                <a:ea typeface="微軟正黑體" panose="020B0604030504040204" pitchFamily="34" charset="-120"/>
              </a:rPr>
              <a:t>主辦，屬國家考試。</a:t>
            </a:r>
            <a:endParaRPr lang="en-US" altLang="zh-TW" sz="2800" dirty="0">
              <a:latin typeface="微軟正黑體" panose="020B0604030504040204" pitchFamily="34" charset="-120"/>
              <a:ea typeface="微軟正黑體" panose="020B0604030504040204" pitchFamily="34" charset="-120"/>
            </a:endParaRPr>
          </a:p>
          <a:p>
            <a:pPr marL="514350" indent="-514350">
              <a:lnSpc>
                <a:spcPct val="150000"/>
              </a:lnSpc>
              <a:spcBef>
                <a:spcPts val="775"/>
              </a:spcBef>
              <a:buFont typeface="+mj-lt"/>
              <a:buAutoNum type="arabicPeriod"/>
            </a:pPr>
            <a:r>
              <a:rPr lang="zh-TW" altLang="en-US" sz="2800" dirty="0">
                <a:latin typeface="微軟正黑體" panose="020B0604030504040204" pitchFamily="34" charset="-120"/>
                <a:ea typeface="微軟正黑體" panose="020B0604030504040204" pitchFamily="34" charset="-120"/>
              </a:rPr>
              <a:t>報名日期：</a:t>
            </a:r>
            <a:r>
              <a:rPr lang="en-US" altLang="zh-TW" sz="2800" dirty="0">
                <a:solidFill>
                  <a:srgbClr val="C00000"/>
                </a:solidFill>
                <a:latin typeface="微軟正黑體" panose="020B0604030504040204" pitchFamily="34" charset="-120"/>
                <a:ea typeface="微軟正黑體" panose="020B0604030504040204" pitchFamily="34" charset="-120"/>
              </a:rPr>
              <a:t>110</a:t>
            </a:r>
            <a:r>
              <a:rPr lang="zh-TW" altLang="en-US" sz="2800" dirty="0">
                <a:solidFill>
                  <a:srgbClr val="C00000"/>
                </a:solidFill>
                <a:latin typeface="微軟正黑體" panose="020B0604030504040204" pitchFamily="34" charset="-120"/>
                <a:ea typeface="微軟正黑體" panose="020B0604030504040204" pitchFamily="34" charset="-120"/>
              </a:rPr>
              <a:t>年</a:t>
            </a:r>
            <a:r>
              <a:rPr lang="en-US" altLang="zh-TW" sz="2800" dirty="0">
                <a:solidFill>
                  <a:srgbClr val="C00000"/>
                </a:solidFill>
                <a:latin typeface="微軟正黑體" panose="020B0604030504040204" pitchFamily="34" charset="-120"/>
                <a:ea typeface="微軟正黑體" panose="020B0604030504040204" pitchFamily="34" charset="-120"/>
              </a:rPr>
              <a:t>5</a:t>
            </a:r>
            <a:r>
              <a:rPr lang="zh-TW" altLang="en-US" sz="2800" dirty="0">
                <a:solidFill>
                  <a:srgbClr val="C00000"/>
                </a:solidFill>
                <a:latin typeface="微軟正黑體" panose="020B0604030504040204" pitchFamily="34" charset="-120"/>
                <a:ea typeface="微軟正黑體" panose="020B0604030504040204" pitchFamily="34" charset="-120"/>
              </a:rPr>
              <a:t>月</a:t>
            </a:r>
            <a:r>
              <a:rPr lang="en-US" altLang="zh-TW" sz="2800" dirty="0">
                <a:solidFill>
                  <a:srgbClr val="C00000"/>
                </a:solidFill>
                <a:latin typeface="微軟正黑體" panose="020B0604030504040204" pitchFamily="34" charset="-120"/>
                <a:ea typeface="微軟正黑體" panose="020B0604030504040204" pitchFamily="34" charset="-120"/>
              </a:rPr>
              <a:t>4</a:t>
            </a:r>
            <a:r>
              <a:rPr lang="zh-TW" altLang="en-US" sz="2800" dirty="0">
                <a:solidFill>
                  <a:srgbClr val="C00000"/>
                </a:solidFill>
                <a:latin typeface="微軟正黑體" panose="020B0604030504040204" pitchFamily="34" charset="-120"/>
                <a:ea typeface="微軟正黑體" panose="020B0604030504040204" pitchFamily="34" charset="-120"/>
              </a:rPr>
              <a:t>日至</a:t>
            </a:r>
            <a:r>
              <a:rPr lang="en-US" altLang="zh-TW" sz="2800" dirty="0">
                <a:solidFill>
                  <a:srgbClr val="C00000"/>
                </a:solidFill>
                <a:latin typeface="微軟正黑體" panose="020B0604030504040204" pitchFamily="34" charset="-120"/>
                <a:ea typeface="微軟正黑體" panose="020B0604030504040204" pitchFamily="34" charset="-120"/>
              </a:rPr>
              <a:t>13</a:t>
            </a:r>
            <a:r>
              <a:rPr lang="zh-TW" altLang="en-US" sz="2800" dirty="0">
                <a:solidFill>
                  <a:srgbClr val="C00000"/>
                </a:solidFill>
                <a:latin typeface="微軟正黑體" panose="020B0604030504040204" pitchFamily="34" charset="-120"/>
                <a:ea typeface="微軟正黑體" panose="020B0604030504040204" pitchFamily="34" charset="-120"/>
              </a:rPr>
              <a:t>日止</a:t>
            </a:r>
            <a:r>
              <a:rPr lang="zh-TW" altLang="en-US" sz="2800" dirty="0">
                <a:latin typeface="微軟正黑體" panose="020B0604030504040204" pitchFamily="34" charset="-120"/>
                <a:ea typeface="微軟正黑體" panose="020B0604030504040204" pitchFamily="34" charset="-120"/>
              </a:rPr>
              <a:t>。</a:t>
            </a:r>
            <a:endParaRPr lang="en-US" altLang="zh-TW" sz="2800" dirty="0">
              <a:latin typeface="微軟正黑體" panose="020B0604030504040204" pitchFamily="34" charset="-120"/>
              <a:ea typeface="微軟正黑體" panose="020B0604030504040204" pitchFamily="34" charset="-120"/>
            </a:endParaRPr>
          </a:p>
          <a:p>
            <a:pPr>
              <a:lnSpc>
                <a:spcPct val="150000"/>
              </a:lnSpc>
              <a:spcBef>
                <a:spcPts val="775"/>
              </a:spcBef>
            </a:pPr>
            <a:r>
              <a:rPr lang="zh-TW" altLang="en-US" sz="2800" dirty="0">
                <a:latin typeface="微軟正黑體" panose="020B0604030504040204" pitchFamily="34" charset="-120"/>
                <a:ea typeface="微軟正黑體" panose="020B0604030504040204" pitchFamily="34" charset="-120"/>
              </a:rPr>
              <a:t>第一試</a:t>
            </a:r>
            <a:r>
              <a:rPr lang="en-US" altLang="zh-TW" sz="2800" dirty="0">
                <a:latin typeface="微軟正黑體" panose="020B0604030504040204" pitchFamily="34" charset="-120"/>
                <a:ea typeface="微軟正黑體" panose="020B0604030504040204" pitchFamily="34" charset="-120"/>
              </a:rPr>
              <a:t>(</a:t>
            </a:r>
            <a:r>
              <a:rPr lang="zh-TW" altLang="en-US" sz="2800" dirty="0">
                <a:latin typeface="微軟正黑體" panose="020B0604030504040204" pitchFamily="34" charset="-120"/>
                <a:ea typeface="微軟正黑體" panose="020B0604030504040204" pitchFamily="34" charset="-120"/>
              </a:rPr>
              <a:t>筆試</a:t>
            </a:r>
            <a:r>
              <a:rPr lang="en-US" altLang="zh-TW" sz="2800" dirty="0">
                <a:latin typeface="微軟正黑體" panose="020B0604030504040204" pitchFamily="34" charset="-120"/>
                <a:ea typeface="微軟正黑體" panose="020B0604030504040204" pitchFamily="34" charset="-120"/>
              </a:rPr>
              <a:t>)</a:t>
            </a:r>
            <a:r>
              <a:rPr lang="zh-TW" altLang="en-US" sz="2800" dirty="0">
                <a:latin typeface="微軟正黑體" panose="020B0604030504040204" pitchFamily="34" charset="-120"/>
                <a:ea typeface="微軟正黑體" panose="020B0604030504040204" pitchFamily="34" charset="-120"/>
              </a:rPr>
              <a:t>：</a:t>
            </a:r>
            <a:r>
              <a:rPr lang="en-US" altLang="zh-TW" sz="2800" dirty="0">
                <a:latin typeface="微軟正黑體" panose="020B0604030504040204" pitchFamily="34" charset="-120"/>
                <a:ea typeface="微軟正黑體" panose="020B0604030504040204" pitchFamily="34" charset="-120"/>
              </a:rPr>
              <a:t>110</a:t>
            </a:r>
            <a:r>
              <a:rPr lang="zh-TW" altLang="en-US" sz="2800" dirty="0">
                <a:latin typeface="微軟正黑體" panose="020B0604030504040204" pitchFamily="34" charset="-120"/>
                <a:ea typeface="微軟正黑體" panose="020B0604030504040204" pitchFamily="34" charset="-120"/>
              </a:rPr>
              <a:t>年</a:t>
            </a:r>
            <a:r>
              <a:rPr lang="en-US" altLang="zh-TW" sz="2800" dirty="0">
                <a:latin typeface="微軟正黑體" panose="020B0604030504040204" pitchFamily="34" charset="-120"/>
                <a:ea typeface="微軟正黑體" panose="020B0604030504040204" pitchFamily="34" charset="-120"/>
              </a:rPr>
              <a:t>8</a:t>
            </a:r>
            <a:r>
              <a:rPr lang="zh-TW" altLang="en-US" sz="2800" dirty="0">
                <a:latin typeface="微軟正黑體" panose="020B0604030504040204" pitchFamily="34" charset="-120"/>
                <a:ea typeface="微軟正黑體" panose="020B0604030504040204" pitchFamily="34" charset="-120"/>
              </a:rPr>
              <a:t>月</a:t>
            </a:r>
            <a:r>
              <a:rPr lang="en-US" altLang="zh-TW" sz="2800" dirty="0">
                <a:latin typeface="微軟正黑體" panose="020B0604030504040204" pitchFamily="34" charset="-120"/>
                <a:ea typeface="微軟正黑體" panose="020B0604030504040204" pitchFamily="34" charset="-120"/>
              </a:rPr>
              <a:t>14</a:t>
            </a:r>
            <a:r>
              <a:rPr lang="zh-TW" altLang="en-US" sz="2800" dirty="0">
                <a:latin typeface="微軟正黑體" panose="020B0604030504040204" pitchFamily="34" charset="-120"/>
                <a:ea typeface="微軟正黑體" panose="020B0604030504040204" pitchFamily="34" charset="-120"/>
              </a:rPr>
              <a:t>日至</a:t>
            </a:r>
            <a:r>
              <a:rPr lang="en-US" altLang="zh-TW" sz="2800" dirty="0">
                <a:latin typeface="微軟正黑體" panose="020B0604030504040204" pitchFamily="34" charset="-120"/>
                <a:ea typeface="微軟正黑體" panose="020B0604030504040204" pitchFamily="34" charset="-120"/>
              </a:rPr>
              <a:t>15</a:t>
            </a:r>
            <a:r>
              <a:rPr lang="zh-TW" altLang="en-US" sz="2800" dirty="0">
                <a:latin typeface="微軟正黑體" panose="020B0604030504040204" pitchFamily="34" charset="-120"/>
                <a:ea typeface="微軟正黑體" panose="020B0604030504040204" pitchFamily="34" charset="-120"/>
              </a:rPr>
              <a:t>日。</a:t>
            </a:r>
          </a:p>
          <a:p>
            <a:pPr>
              <a:lnSpc>
                <a:spcPct val="150000"/>
              </a:lnSpc>
            </a:pPr>
            <a:r>
              <a:rPr lang="zh-TW" altLang="en-US" sz="2800" dirty="0">
                <a:latin typeface="微軟正黑體" panose="020B0604030504040204" pitchFamily="34" charset="-120"/>
                <a:ea typeface="微軟正黑體" panose="020B0604030504040204" pitchFamily="34" charset="-120"/>
              </a:rPr>
              <a:t>第二試 </a:t>
            </a:r>
            <a:r>
              <a:rPr lang="en-US" altLang="zh-TW" sz="2800" dirty="0">
                <a:latin typeface="微軟正黑體" panose="020B0604030504040204" pitchFamily="34" charset="-120"/>
                <a:ea typeface="微軟正黑體" panose="020B0604030504040204" pitchFamily="34" charset="-120"/>
              </a:rPr>
              <a:t>(</a:t>
            </a:r>
            <a:r>
              <a:rPr lang="zh-TW" altLang="en-US" sz="2800" dirty="0">
                <a:latin typeface="微軟正黑體" panose="020B0604030504040204" pitchFamily="34" charset="-120"/>
                <a:ea typeface="微軟正黑體" panose="020B0604030504040204" pitchFamily="34" charset="-120"/>
              </a:rPr>
              <a:t>體能測驗</a:t>
            </a:r>
            <a:r>
              <a:rPr lang="en-US" altLang="zh-TW" sz="2800" dirty="0">
                <a:latin typeface="微軟正黑體" panose="020B0604030504040204" pitchFamily="34" charset="-120"/>
                <a:ea typeface="微軟正黑體" panose="020B0604030504040204" pitchFamily="34" charset="-120"/>
              </a:rPr>
              <a:t>)</a:t>
            </a:r>
            <a:r>
              <a:rPr lang="zh-TW" altLang="en-US" sz="2800" dirty="0">
                <a:latin typeface="微軟正黑體" panose="020B0604030504040204" pitchFamily="34" charset="-120"/>
                <a:ea typeface="微軟正黑體" panose="020B0604030504040204" pitchFamily="34" charset="-120"/>
              </a:rPr>
              <a:t>：預定</a:t>
            </a:r>
            <a:r>
              <a:rPr lang="en-US" altLang="zh-TW" sz="2800" dirty="0">
                <a:latin typeface="微軟正黑體" panose="020B0604030504040204" pitchFamily="34" charset="-120"/>
                <a:ea typeface="微軟正黑體" panose="020B0604030504040204" pitchFamily="34" charset="-120"/>
              </a:rPr>
              <a:t>110</a:t>
            </a:r>
            <a:r>
              <a:rPr lang="zh-TW" altLang="en-US" sz="2800" dirty="0">
                <a:latin typeface="微軟正黑體" panose="020B0604030504040204" pitchFamily="34" charset="-120"/>
                <a:ea typeface="微軟正黑體" panose="020B0604030504040204" pitchFamily="34" charset="-120"/>
              </a:rPr>
              <a:t>年</a:t>
            </a:r>
            <a:r>
              <a:rPr lang="en-US" altLang="zh-TW" sz="2800" dirty="0">
                <a:latin typeface="微軟正黑體" panose="020B0604030504040204" pitchFamily="34" charset="-120"/>
                <a:ea typeface="微軟正黑體" panose="020B0604030504040204" pitchFamily="34" charset="-120"/>
              </a:rPr>
              <a:t>11</a:t>
            </a:r>
            <a:r>
              <a:rPr lang="zh-TW" altLang="en-US" sz="2800" dirty="0">
                <a:latin typeface="微軟正黑體" panose="020B0604030504040204" pitchFamily="34" charset="-120"/>
                <a:ea typeface="微軟正黑體" panose="020B0604030504040204" pitchFamily="34" charset="-120"/>
              </a:rPr>
              <a:t>月</a:t>
            </a:r>
            <a:r>
              <a:rPr lang="en-US" altLang="zh-TW" sz="2800" dirty="0">
                <a:latin typeface="微軟正黑體" panose="020B0604030504040204" pitchFamily="34" charset="-120"/>
                <a:ea typeface="微軟正黑體" panose="020B0604030504040204" pitchFamily="34" charset="-120"/>
              </a:rPr>
              <a:t>28</a:t>
            </a:r>
            <a:r>
              <a:rPr lang="zh-TW" altLang="en-US" sz="2800" dirty="0">
                <a:latin typeface="微軟正黑體" panose="020B0604030504040204" pitchFamily="34" charset="-120"/>
                <a:ea typeface="微軟正黑體" panose="020B0604030504040204" pitchFamily="34" charset="-120"/>
              </a:rPr>
              <a:t>日。</a:t>
            </a:r>
            <a:r>
              <a:rPr lang="zh-TW" altLang="en-US" sz="1800" dirty="0">
                <a:solidFill>
                  <a:schemeClr val="tx2"/>
                </a:solidFill>
                <a:latin typeface="微軟正黑體" panose="020B0604030504040204" pitchFamily="34" charset="-120"/>
                <a:ea typeface="微軟正黑體" panose="020B0604030504040204" pitchFamily="34" charset="-120"/>
              </a:rPr>
              <a:t>實際日期須視典試委員會決議而定</a:t>
            </a:r>
          </a:p>
          <a:p>
            <a:pPr>
              <a:lnSpc>
                <a:spcPct val="150000"/>
              </a:lnSpc>
            </a:pPr>
            <a:r>
              <a:rPr lang="zh-TW" altLang="en-US" sz="2800" dirty="0">
                <a:latin typeface="微軟正黑體" panose="020B0604030504040204" pitchFamily="34" charset="-120"/>
                <a:ea typeface="微軟正黑體" panose="020B0604030504040204" pitchFamily="34" charset="-120"/>
              </a:rPr>
              <a:t>第三試 </a:t>
            </a:r>
            <a:r>
              <a:rPr lang="en-US" altLang="zh-TW" sz="2800" dirty="0">
                <a:latin typeface="微軟正黑體" panose="020B0604030504040204" pitchFamily="34" charset="-120"/>
                <a:ea typeface="微軟正黑體" panose="020B0604030504040204" pitchFamily="34" charset="-120"/>
              </a:rPr>
              <a:t>(</a:t>
            </a:r>
            <a:r>
              <a:rPr lang="zh-TW" altLang="en-US" sz="2800" dirty="0">
                <a:latin typeface="微軟正黑體" panose="020B0604030504040204" pitchFamily="34" charset="-120"/>
                <a:ea typeface="微軟正黑體" panose="020B0604030504040204" pitchFamily="34" charset="-120"/>
              </a:rPr>
              <a:t>口試</a:t>
            </a:r>
            <a:r>
              <a:rPr lang="en-US" altLang="zh-TW" sz="2800" dirty="0">
                <a:latin typeface="微軟正黑體" panose="020B0604030504040204" pitchFamily="34" charset="-120"/>
                <a:ea typeface="微軟正黑體" panose="020B0604030504040204" pitchFamily="34" charset="-120"/>
              </a:rPr>
              <a:t>)</a:t>
            </a:r>
            <a:r>
              <a:rPr lang="zh-TW" altLang="en-US" sz="2800" dirty="0">
                <a:latin typeface="微軟正黑體" panose="020B0604030504040204" pitchFamily="34" charset="-120"/>
                <a:ea typeface="微軟正黑體" panose="020B0604030504040204" pitchFamily="34" charset="-120"/>
              </a:rPr>
              <a:t>：預定</a:t>
            </a:r>
            <a:r>
              <a:rPr lang="en-US" altLang="zh-TW" sz="2800" dirty="0">
                <a:latin typeface="微軟正黑體" panose="020B0604030504040204" pitchFamily="34" charset="-120"/>
                <a:ea typeface="微軟正黑體" panose="020B0604030504040204" pitchFamily="34" charset="-120"/>
              </a:rPr>
              <a:t>110</a:t>
            </a:r>
            <a:r>
              <a:rPr lang="zh-TW" altLang="en-US" sz="2800" dirty="0">
                <a:latin typeface="微軟正黑體" panose="020B0604030504040204" pitchFamily="34" charset="-120"/>
                <a:ea typeface="微軟正黑體" panose="020B0604030504040204" pitchFamily="34" charset="-120"/>
              </a:rPr>
              <a:t>年</a:t>
            </a:r>
            <a:r>
              <a:rPr lang="en-US" altLang="zh-TW" sz="2800" dirty="0">
                <a:latin typeface="微軟正黑體" panose="020B0604030504040204" pitchFamily="34" charset="-120"/>
                <a:ea typeface="微軟正黑體" panose="020B0604030504040204" pitchFamily="34" charset="-120"/>
              </a:rPr>
              <a:t>12</a:t>
            </a:r>
            <a:r>
              <a:rPr lang="zh-TW" altLang="en-US" sz="2800" dirty="0">
                <a:latin typeface="微軟正黑體" panose="020B0604030504040204" pitchFamily="34" charset="-120"/>
                <a:ea typeface="微軟正黑體" panose="020B0604030504040204" pitchFamily="34" charset="-120"/>
              </a:rPr>
              <a:t>月</a:t>
            </a:r>
            <a:r>
              <a:rPr lang="en-US" altLang="zh-TW" sz="2800" dirty="0">
                <a:latin typeface="微軟正黑體" panose="020B0604030504040204" pitchFamily="34" charset="-120"/>
                <a:ea typeface="微軟正黑體" panose="020B0604030504040204" pitchFamily="34" charset="-120"/>
              </a:rPr>
              <a:t>26</a:t>
            </a:r>
            <a:r>
              <a:rPr lang="zh-TW" altLang="en-US" sz="2800" dirty="0">
                <a:latin typeface="微軟正黑體" panose="020B0604030504040204" pitchFamily="34" charset="-120"/>
                <a:ea typeface="微軟正黑體" panose="020B0604030504040204" pitchFamily="34" charset="-120"/>
              </a:rPr>
              <a:t>日。</a:t>
            </a:r>
            <a:r>
              <a:rPr lang="zh-TW" altLang="en-US" sz="1800" dirty="0">
                <a:solidFill>
                  <a:schemeClr val="tx2"/>
                </a:solidFill>
                <a:latin typeface="微軟正黑體" panose="020B0604030504040204" pitchFamily="34" charset="-120"/>
                <a:ea typeface="微軟正黑體" panose="020B0604030504040204" pitchFamily="34" charset="-120"/>
              </a:rPr>
              <a:t>實際日期須視典試委員會決議而定</a:t>
            </a:r>
          </a:p>
          <a:p>
            <a:pPr marL="0" indent="0">
              <a:lnSpc>
                <a:spcPct val="150000"/>
              </a:lnSpc>
              <a:buNone/>
            </a:pPr>
            <a:endParaRPr lang="zh-TW" altLang="en-US" sz="2800" dirty="0">
              <a:latin typeface="微軟正黑體" panose="020B0604030504040204" pitchFamily="34" charset="-120"/>
              <a:ea typeface="微軟正黑體" panose="020B0604030504040204" pitchFamily="34" charset="-120"/>
            </a:endParaRPr>
          </a:p>
          <a:p>
            <a:pPr marL="514350" indent="-514350">
              <a:spcBef>
                <a:spcPts val="775"/>
              </a:spcBef>
              <a:buFont typeface="+mj-lt"/>
              <a:buAutoNum type="arabicPeriod"/>
            </a:pPr>
            <a:endParaRPr lang="en-US" altLang="zh-TW" dirty="0">
              <a:latin typeface="微軟正黑體" panose="020B0604030504040204" pitchFamily="34" charset="-120"/>
              <a:ea typeface="微軟正黑體" panose="020B0604030504040204" pitchFamily="34" charset="-120"/>
            </a:endParaRPr>
          </a:p>
        </p:txBody>
      </p:sp>
      <p:sp>
        <p:nvSpPr>
          <p:cNvPr id="14" name="標題 1"/>
          <p:cNvSpPr txBox="1">
            <a:spLocks/>
          </p:cNvSpPr>
          <p:nvPr/>
        </p:nvSpPr>
        <p:spPr bwMode="gray">
          <a:xfrm>
            <a:off x="2207568" y="241979"/>
            <a:ext cx="6686550" cy="857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xmlns="" val="1"/>
            </a:ext>
          </a:extLst>
        </p:spPr>
        <p:txBody>
          <a:bodyPr vert="horz" wrap="square" lIns="91440" tIns="45720" rIns="91440" bIns="45720" numCol="1" rtlCol="0" anchor="ctr" anchorCtr="0" compatLnSpc="1">
            <a:prstTxWarp prst="textNoShape">
              <a:avLst/>
            </a:prstTxWarp>
            <a:normAutofit/>
          </a:bodyPr>
          <a:lstStyle>
            <a:lvl1pPr algn="l" rtl="0" eaLnBrk="1" fontAlgn="base" hangingPunct="1">
              <a:spcBef>
                <a:spcPct val="0"/>
              </a:spcBef>
              <a:spcAft>
                <a:spcPct val="0"/>
              </a:spcAft>
              <a:defRPr sz="3800" b="1">
                <a:solidFill>
                  <a:schemeClr val="bg1"/>
                </a:solidFill>
                <a:latin typeface="Microsoft JhengHei" charset="-120"/>
                <a:ea typeface="Microsoft JhengHei" charset="-120"/>
                <a:cs typeface="Microsoft JhengHei" charset="-120"/>
              </a:defRPr>
            </a:lvl1pPr>
            <a:lvl2pPr algn="l" rtl="0" eaLnBrk="1" fontAlgn="base" hangingPunct="1">
              <a:spcBef>
                <a:spcPct val="0"/>
              </a:spcBef>
              <a:spcAft>
                <a:spcPct val="0"/>
              </a:spcAft>
              <a:defRPr sz="3800" b="1">
                <a:solidFill>
                  <a:schemeClr val="bg1"/>
                </a:solidFill>
                <a:latin typeface="Arial" charset="0"/>
              </a:defRPr>
            </a:lvl2pPr>
            <a:lvl3pPr algn="l" rtl="0" eaLnBrk="1" fontAlgn="base" hangingPunct="1">
              <a:spcBef>
                <a:spcPct val="0"/>
              </a:spcBef>
              <a:spcAft>
                <a:spcPct val="0"/>
              </a:spcAft>
              <a:defRPr sz="3800" b="1">
                <a:solidFill>
                  <a:schemeClr val="bg1"/>
                </a:solidFill>
                <a:latin typeface="Arial" charset="0"/>
              </a:defRPr>
            </a:lvl3pPr>
            <a:lvl4pPr algn="l" rtl="0" eaLnBrk="1" fontAlgn="base" hangingPunct="1">
              <a:spcBef>
                <a:spcPct val="0"/>
              </a:spcBef>
              <a:spcAft>
                <a:spcPct val="0"/>
              </a:spcAft>
              <a:defRPr sz="3800" b="1">
                <a:solidFill>
                  <a:schemeClr val="bg1"/>
                </a:solidFill>
                <a:latin typeface="Arial" charset="0"/>
              </a:defRPr>
            </a:lvl4pPr>
            <a:lvl5pPr algn="l" rtl="0" eaLnBrk="1" fontAlgn="base" hangingPunct="1">
              <a:spcBef>
                <a:spcPct val="0"/>
              </a:spcBef>
              <a:spcAft>
                <a:spcPct val="0"/>
              </a:spcAft>
              <a:defRPr sz="3800" b="1">
                <a:solidFill>
                  <a:schemeClr val="bg1"/>
                </a:solidFill>
                <a:latin typeface="Arial" charset="0"/>
              </a:defRPr>
            </a:lvl5pPr>
            <a:lvl6pPr marL="457200" algn="l" rtl="0" eaLnBrk="1" fontAlgn="base" hangingPunct="1">
              <a:spcBef>
                <a:spcPct val="0"/>
              </a:spcBef>
              <a:spcAft>
                <a:spcPct val="0"/>
              </a:spcAft>
              <a:defRPr sz="3800" b="1">
                <a:solidFill>
                  <a:schemeClr val="bg1"/>
                </a:solidFill>
                <a:latin typeface="Arial" charset="0"/>
              </a:defRPr>
            </a:lvl6pPr>
            <a:lvl7pPr marL="914400" algn="l" rtl="0" eaLnBrk="1" fontAlgn="base" hangingPunct="1">
              <a:spcBef>
                <a:spcPct val="0"/>
              </a:spcBef>
              <a:spcAft>
                <a:spcPct val="0"/>
              </a:spcAft>
              <a:defRPr sz="3800" b="1">
                <a:solidFill>
                  <a:schemeClr val="bg1"/>
                </a:solidFill>
                <a:latin typeface="Arial" charset="0"/>
              </a:defRPr>
            </a:lvl7pPr>
            <a:lvl8pPr marL="1371600" algn="l" rtl="0" eaLnBrk="1" fontAlgn="base" hangingPunct="1">
              <a:spcBef>
                <a:spcPct val="0"/>
              </a:spcBef>
              <a:spcAft>
                <a:spcPct val="0"/>
              </a:spcAft>
              <a:defRPr sz="3800" b="1">
                <a:solidFill>
                  <a:schemeClr val="bg1"/>
                </a:solidFill>
                <a:latin typeface="Arial" charset="0"/>
              </a:defRPr>
            </a:lvl8pPr>
            <a:lvl9pPr marL="1828800" algn="l" rtl="0" eaLnBrk="1" fontAlgn="base" hangingPunct="1">
              <a:spcBef>
                <a:spcPct val="0"/>
              </a:spcBef>
              <a:spcAft>
                <a:spcPct val="0"/>
              </a:spcAft>
              <a:defRPr sz="3800" b="1">
                <a:solidFill>
                  <a:schemeClr val="bg1"/>
                </a:solidFill>
                <a:latin typeface="Arial" charset="0"/>
              </a:defRPr>
            </a:lvl9pPr>
          </a:lstStyle>
          <a:p>
            <a:pPr fontAlgn="auto">
              <a:spcAft>
                <a:spcPts val="0"/>
              </a:spcAft>
              <a:defRPr/>
            </a:pPr>
            <a:r>
              <a:rPr lang="zh-TW" altLang="en-US" kern="0" dirty="0">
                <a:ln w="10160">
                  <a:solidFill>
                    <a:schemeClr val="accent1">
                      <a:lumMod val="75000"/>
                    </a:schemeClr>
                  </a:solidFill>
                  <a:prstDash val="solid"/>
                </a:ln>
                <a:solidFill>
                  <a:srgbClr val="FFFFFF"/>
                </a:solidFill>
                <a:effectLst>
                  <a:outerShdw blurRad="38100" dist="22860" dir="5400000" algn="tl" rotWithShape="0">
                    <a:srgbClr val="000000">
                      <a:alpha val="30000"/>
                    </a:srgbClr>
                  </a:outerShdw>
                </a:effectLst>
              </a:rPr>
              <a:t>本考試基本資訊</a:t>
            </a:r>
          </a:p>
        </p:txBody>
      </p:sp>
    </p:spTree>
    <p:extLst>
      <p:ext uri="{BB962C8B-B14F-4D97-AF65-F5344CB8AC3E}">
        <p14:creationId xmlns:p14="http://schemas.microsoft.com/office/powerpoint/2010/main" val="312313508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內容版面配置區 2"/>
          <p:cNvSpPr>
            <a:spLocks noGrp="1"/>
          </p:cNvSpPr>
          <p:nvPr>
            <p:ph idx="1"/>
          </p:nvPr>
        </p:nvSpPr>
        <p:spPr>
          <a:xfrm>
            <a:off x="767408" y="1772816"/>
            <a:ext cx="11233248" cy="4248472"/>
          </a:xfrm>
        </p:spPr>
        <p:txBody>
          <a:bodyPr/>
          <a:lstStyle/>
          <a:p>
            <a:pPr marL="514350" indent="-514350" algn="just">
              <a:lnSpc>
                <a:spcPct val="150000"/>
              </a:lnSpc>
              <a:spcBef>
                <a:spcPts val="775"/>
              </a:spcBef>
              <a:buFont typeface="+mj-lt"/>
              <a:buAutoNum type="arabicPeriod" startAt="3"/>
              <a:defRPr/>
            </a:pPr>
            <a:r>
              <a:rPr lang="zh-TW" altLang="en-US" sz="2800" dirty="0">
                <a:latin typeface="微軟正黑體" panose="020B0604030504040204" pitchFamily="34" charset="-120"/>
                <a:ea typeface="微軟正黑體" panose="020B0604030504040204" pitchFamily="34" charset="-120"/>
              </a:rPr>
              <a:t>均以</a:t>
            </a:r>
            <a:r>
              <a:rPr lang="zh-TW" altLang="en-US" sz="2800" dirty="0">
                <a:solidFill>
                  <a:srgbClr val="0070C0"/>
                </a:solidFill>
                <a:latin typeface="微軟正黑體" panose="020B0604030504040204" pitchFamily="34" charset="-120"/>
                <a:ea typeface="微軟正黑體" panose="020B0604030504040204" pitchFamily="34" charset="-120"/>
              </a:rPr>
              <a:t>安全保防職系</a:t>
            </a:r>
            <a:r>
              <a:rPr lang="zh-TW" altLang="en-US" sz="2800" dirty="0">
                <a:latin typeface="微軟正黑體" panose="020B0604030504040204" pitchFamily="34" charset="-120"/>
                <a:ea typeface="微軟正黑體" panose="020B0604030504040204" pitchFamily="34" charset="-120"/>
              </a:rPr>
              <a:t>任用，於本局服務後</a:t>
            </a:r>
            <a:r>
              <a:rPr lang="zh-TW" altLang="en-US" sz="2800" u="sng" dirty="0">
                <a:solidFill>
                  <a:srgbClr val="C00000"/>
                </a:solidFill>
                <a:latin typeface="微軟正黑體" panose="020B0604030504040204" pitchFamily="34" charset="-120"/>
                <a:ea typeface="微軟正黑體" panose="020B0604030504040204" pitchFamily="34" charset="-120"/>
              </a:rPr>
              <a:t>未滿</a:t>
            </a:r>
            <a:r>
              <a:rPr lang="en-US" altLang="zh-TW" sz="2800" u="sng" dirty="0">
                <a:solidFill>
                  <a:srgbClr val="C00000"/>
                </a:solidFill>
                <a:latin typeface="微軟正黑體" panose="020B0604030504040204" pitchFamily="34" charset="-120"/>
                <a:ea typeface="微軟正黑體" panose="020B0604030504040204" pitchFamily="34" charset="-120"/>
              </a:rPr>
              <a:t>6</a:t>
            </a:r>
            <a:r>
              <a:rPr lang="zh-TW" altLang="en-US" sz="2800" u="sng" dirty="0">
                <a:solidFill>
                  <a:srgbClr val="C00000"/>
                </a:solidFill>
                <a:latin typeface="微軟正黑體" panose="020B0604030504040204" pitchFamily="34" charset="-120"/>
                <a:ea typeface="微軟正黑體" panose="020B0604030504040204" pitchFamily="34" charset="-120"/>
              </a:rPr>
              <a:t>年</a:t>
            </a:r>
            <a:r>
              <a:rPr lang="zh-TW" altLang="en-US" sz="2800" u="sng" dirty="0">
                <a:latin typeface="微軟正黑體" panose="020B0604030504040204" pitchFamily="34" charset="-120"/>
                <a:ea typeface="微軟正黑體" panose="020B0604030504040204" pitchFamily="34" charset="-120"/>
              </a:rPr>
              <a:t>不得申請轉調法務部以外機關</a:t>
            </a:r>
            <a:r>
              <a:rPr lang="zh-TW" altLang="en-US" sz="2800" dirty="0">
                <a:latin typeface="微軟正黑體" panose="020B0604030504040204" pitchFamily="34" charset="-120"/>
                <a:ea typeface="微軟正黑體" panose="020B0604030504040204" pitchFamily="34" charset="-120"/>
              </a:rPr>
              <a:t>。</a:t>
            </a:r>
            <a:endParaRPr lang="en-US" altLang="zh-TW" sz="2800" dirty="0">
              <a:latin typeface="微軟正黑體" panose="020B0604030504040204" pitchFamily="34" charset="-120"/>
              <a:ea typeface="微軟正黑體" panose="020B0604030504040204" pitchFamily="34" charset="-120"/>
            </a:endParaRPr>
          </a:p>
          <a:p>
            <a:pPr marL="514350" indent="-514350" algn="just">
              <a:lnSpc>
                <a:spcPct val="150000"/>
              </a:lnSpc>
              <a:spcBef>
                <a:spcPts val="775"/>
              </a:spcBef>
              <a:buFont typeface="+mj-lt"/>
              <a:buAutoNum type="arabicPeriod" startAt="3"/>
              <a:defRPr/>
            </a:pPr>
            <a:r>
              <a:rPr lang="zh-TW" altLang="en-US" sz="2800" dirty="0">
                <a:latin typeface="微軟正黑體" panose="020B0604030504040204" pitchFamily="34" charset="-120"/>
                <a:ea typeface="微軟正黑體" panose="020B0604030504040204" pitchFamily="34" charset="-120"/>
              </a:rPr>
              <a:t>考試錄取人員須自考試錄取年度次一年元月起，於本局幹部訓練所接受</a:t>
            </a:r>
            <a:r>
              <a:rPr lang="en-US" altLang="zh-TW" sz="2800" b="1" dirty="0">
                <a:solidFill>
                  <a:srgbClr val="C00000"/>
                </a:solidFill>
                <a:latin typeface="微軟正黑體" panose="020B0604030504040204" pitchFamily="34" charset="-120"/>
                <a:ea typeface="微軟正黑體" panose="020B0604030504040204" pitchFamily="34" charset="-120"/>
              </a:rPr>
              <a:t>1</a:t>
            </a:r>
            <a:r>
              <a:rPr lang="zh-TW" altLang="en-US" sz="2800" b="1" dirty="0">
                <a:solidFill>
                  <a:srgbClr val="C00000"/>
                </a:solidFill>
                <a:latin typeface="微軟正黑體" panose="020B0604030504040204" pitchFamily="34" charset="-120"/>
                <a:ea typeface="微軟正黑體" panose="020B0604030504040204" pitchFamily="34" charset="-120"/>
              </a:rPr>
              <a:t>年</a:t>
            </a:r>
            <a:r>
              <a:rPr lang="en-US" altLang="zh-TW" sz="2800" dirty="0">
                <a:latin typeface="微軟正黑體" panose="020B0604030504040204" pitchFamily="34" charset="-120"/>
                <a:ea typeface="微軟正黑體" panose="020B0604030504040204" pitchFamily="34" charset="-120"/>
              </a:rPr>
              <a:t>(</a:t>
            </a:r>
            <a:r>
              <a:rPr lang="zh-TW" altLang="en-US" sz="2800" dirty="0">
                <a:latin typeface="微軟正黑體" panose="020B0604030504040204" pitchFamily="34" charset="-120"/>
                <a:ea typeface="微軟正黑體" panose="020B0604030504040204" pitchFamily="34" charset="-120"/>
              </a:rPr>
              <a:t>三等考試</a:t>
            </a:r>
            <a:r>
              <a:rPr lang="en-US" altLang="zh-TW" sz="2800" dirty="0">
                <a:latin typeface="微軟正黑體" panose="020B0604030504040204" pitchFamily="34" charset="-120"/>
                <a:ea typeface="微軟正黑體" panose="020B0604030504040204" pitchFamily="34" charset="-120"/>
              </a:rPr>
              <a:t>)</a:t>
            </a:r>
            <a:r>
              <a:rPr lang="zh-TW" altLang="en-US" sz="2800" dirty="0">
                <a:latin typeface="微軟正黑體" panose="020B0604030504040204" pitchFamily="34" charset="-120"/>
                <a:ea typeface="微軟正黑體" panose="020B0604030504040204" pitchFamily="34" charset="-120"/>
              </a:rPr>
              <a:t>之不占缺養成訓練，成績及格始完成考試程序，取得考試及格證書。</a:t>
            </a:r>
            <a:endParaRPr lang="en-US" altLang="zh-TW" sz="2800" dirty="0">
              <a:latin typeface="微軟正黑體" panose="020B0604030504040204" pitchFamily="34" charset="-120"/>
              <a:ea typeface="微軟正黑體" panose="020B0604030504040204" pitchFamily="34" charset="-120"/>
            </a:endParaRPr>
          </a:p>
          <a:p>
            <a:pPr fontAlgn="ctr">
              <a:lnSpc>
                <a:spcPct val="150000"/>
              </a:lnSpc>
            </a:pPr>
            <a:r>
              <a:rPr lang="zh-TW" altLang="zh-TW" sz="2800" dirty="0">
                <a:solidFill>
                  <a:srgbClr val="835B0D"/>
                </a:solidFill>
                <a:latin typeface="微軟正黑體" panose="020B0604030504040204" pitchFamily="34" charset="-120"/>
                <a:ea typeface="微軟正黑體" panose="020B0604030504040204" pitchFamily="34" charset="-120"/>
              </a:rPr>
              <a:t>三等考試相當高考三級</a:t>
            </a:r>
            <a:r>
              <a:rPr lang="zh-TW" altLang="en-US" sz="2800" dirty="0">
                <a:solidFill>
                  <a:srgbClr val="835B0D"/>
                </a:solidFill>
                <a:latin typeface="微軟正黑體" panose="020B0604030504040204" pitchFamily="34" charset="-120"/>
                <a:ea typeface="微軟正黑體" panose="020B0604030504040204" pitchFamily="34" charset="-120"/>
              </a:rPr>
              <a:t>，</a:t>
            </a:r>
            <a:r>
              <a:rPr lang="zh-TW" altLang="zh-TW" sz="2800" dirty="0">
                <a:solidFill>
                  <a:srgbClr val="835B0D"/>
                </a:solidFill>
                <a:latin typeface="微軟正黑體" panose="020B0604030504040204" pitchFamily="34" charset="-120"/>
                <a:ea typeface="微軟正黑體" panose="020B0604030504040204" pitchFamily="34" charset="-120"/>
              </a:rPr>
              <a:t>以薦任第六職等本俸一級</a:t>
            </a:r>
            <a:r>
              <a:rPr lang="en-US" altLang="zh-TW" sz="2800" dirty="0">
                <a:solidFill>
                  <a:srgbClr val="835B0D"/>
                </a:solidFill>
                <a:latin typeface="微軟正黑體" panose="020B0604030504040204" pitchFamily="34" charset="-120"/>
                <a:ea typeface="微軟正黑體" panose="020B0604030504040204" pitchFamily="34" charset="-120"/>
              </a:rPr>
              <a:t>385</a:t>
            </a:r>
            <a:r>
              <a:rPr lang="zh-TW" altLang="zh-TW" sz="2800" dirty="0">
                <a:solidFill>
                  <a:srgbClr val="835B0D"/>
                </a:solidFill>
                <a:latin typeface="微軟正黑體" panose="020B0604030504040204" pitchFamily="34" charset="-120"/>
                <a:ea typeface="微軟正黑體" panose="020B0604030504040204" pitchFamily="34" charset="-120"/>
              </a:rPr>
              <a:t>俸點起敘任用</a:t>
            </a:r>
          </a:p>
          <a:p>
            <a:pPr marL="514350" indent="-514350" algn="just">
              <a:lnSpc>
                <a:spcPct val="150000"/>
              </a:lnSpc>
              <a:spcBef>
                <a:spcPts val="775"/>
              </a:spcBef>
              <a:buFont typeface="+mj-lt"/>
              <a:buAutoNum type="arabicPeriod" startAt="3"/>
              <a:defRPr/>
            </a:pPr>
            <a:endParaRPr lang="en-US" altLang="zh-TW" sz="2800" dirty="0">
              <a:latin typeface="微軟正黑體" panose="020B0604030504040204" pitchFamily="34" charset="-120"/>
              <a:ea typeface="微軟正黑體" panose="020B0604030504040204" pitchFamily="34" charset="-120"/>
            </a:endParaRPr>
          </a:p>
        </p:txBody>
      </p:sp>
      <p:sp>
        <p:nvSpPr>
          <p:cNvPr id="14" name="標題 1"/>
          <p:cNvSpPr txBox="1">
            <a:spLocks/>
          </p:cNvSpPr>
          <p:nvPr/>
        </p:nvSpPr>
        <p:spPr bwMode="gray">
          <a:xfrm>
            <a:off x="2207568" y="241979"/>
            <a:ext cx="6686550" cy="857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xmlns="" val="1"/>
            </a:ext>
          </a:extLst>
        </p:spPr>
        <p:txBody>
          <a:bodyPr vert="horz" wrap="square" lIns="91440" tIns="45720" rIns="91440" bIns="45720" numCol="1" rtlCol="0" anchor="ctr" anchorCtr="0" compatLnSpc="1">
            <a:prstTxWarp prst="textNoShape">
              <a:avLst/>
            </a:prstTxWarp>
            <a:normAutofit/>
          </a:bodyPr>
          <a:lstStyle>
            <a:lvl1pPr algn="l" rtl="0" eaLnBrk="1" fontAlgn="base" hangingPunct="1">
              <a:spcBef>
                <a:spcPct val="0"/>
              </a:spcBef>
              <a:spcAft>
                <a:spcPct val="0"/>
              </a:spcAft>
              <a:defRPr sz="3800" b="1">
                <a:solidFill>
                  <a:schemeClr val="bg1"/>
                </a:solidFill>
                <a:latin typeface="Microsoft JhengHei" charset="-120"/>
                <a:ea typeface="Microsoft JhengHei" charset="-120"/>
                <a:cs typeface="Microsoft JhengHei" charset="-120"/>
              </a:defRPr>
            </a:lvl1pPr>
            <a:lvl2pPr algn="l" rtl="0" eaLnBrk="1" fontAlgn="base" hangingPunct="1">
              <a:spcBef>
                <a:spcPct val="0"/>
              </a:spcBef>
              <a:spcAft>
                <a:spcPct val="0"/>
              </a:spcAft>
              <a:defRPr sz="3800" b="1">
                <a:solidFill>
                  <a:schemeClr val="bg1"/>
                </a:solidFill>
                <a:latin typeface="Arial" charset="0"/>
              </a:defRPr>
            </a:lvl2pPr>
            <a:lvl3pPr algn="l" rtl="0" eaLnBrk="1" fontAlgn="base" hangingPunct="1">
              <a:spcBef>
                <a:spcPct val="0"/>
              </a:spcBef>
              <a:spcAft>
                <a:spcPct val="0"/>
              </a:spcAft>
              <a:defRPr sz="3800" b="1">
                <a:solidFill>
                  <a:schemeClr val="bg1"/>
                </a:solidFill>
                <a:latin typeface="Arial" charset="0"/>
              </a:defRPr>
            </a:lvl3pPr>
            <a:lvl4pPr algn="l" rtl="0" eaLnBrk="1" fontAlgn="base" hangingPunct="1">
              <a:spcBef>
                <a:spcPct val="0"/>
              </a:spcBef>
              <a:spcAft>
                <a:spcPct val="0"/>
              </a:spcAft>
              <a:defRPr sz="3800" b="1">
                <a:solidFill>
                  <a:schemeClr val="bg1"/>
                </a:solidFill>
                <a:latin typeface="Arial" charset="0"/>
              </a:defRPr>
            </a:lvl4pPr>
            <a:lvl5pPr algn="l" rtl="0" eaLnBrk="1" fontAlgn="base" hangingPunct="1">
              <a:spcBef>
                <a:spcPct val="0"/>
              </a:spcBef>
              <a:spcAft>
                <a:spcPct val="0"/>
              </a:spcAft>
              <a:defRPr sz="3800" b="1">
                <a:solidFill>
                  <a:schemeClr val="bg1"/>
                </a:solidFill>
                <a:latin typeface="Arial" charset="0"/>
              </a:defRPr>
            </a:lvl5pPr>
            <a:lvl6pPr marL="457200" algn="l" rtl="0" eaLnBrk="1" fontAlgn="base" hangingPunct="1">
              <a:spcBef>
                <a:spcPct val="0"/>
              </a:spcBef>
              <a:spcAft>
                <a:spcPct val="0"/>
              </a:spcAft>
              <a:defRPr sz="3800" b="1">
                <a:solidFill>
                  <a:schemeClr val="bg1"/>
                </a:solidFill>
                <a:latin typeface="Arial" charset="0"/>
              </a:defRPr>
            </a:lvl6pPr>
            <a:lvl7pPr marL="914400" algn="l" rtl="0" eaLnBrk="1" fontAlgn="base" hangingPunct="1">
              <a:spcBef>
                <a:spcPct val="0"/>
              </a:spcBef>
              <a:spcAft>
                <a:spcPct val="0"/>
              </a:spcAft>
              <a:defRPr sz="3800" b="1">
                <a:solidFill>
                  <a:schemeClr val="bg1"/>
                </a:solidFill>
                <a:latin typeface="Arial" charset="0"/>
              </a:defRPr>
            </a:lvl7pPr>
            <a:lvl8pPr marL="1371600" algn="l" rtl="0" eaLnBrk="1" fontAlgn="base" hangingPunct="1">
              <a:spcBef>
                <a:spcPct val="0"/>
              </a:spcBef>
              <a:spcAft>
                <a:spcPct val="0"/>
              </a:spcAft>
              <a:defRPr sz="3800" b="1">
                <a:solidFill>
                  <a:schemeClr val="bg1"/>
                </a:solidFill>
                <a:latin typeface="Arial" charset="0"/>
              </a:defRPr>
            </a:lvl8pPr>
            <a:lvl9pPr marL="1828800" algn="l" rtl="0" eaLnBrk="1" fontAlgn="base" hangingPunct="1">
              <a:spcBef>
                <a:spcPct val="0"/>
              </a:spcBef>
              <a:spcAft>
                <a:spcPct val="0"/>
              </a:spcAft>
              <a:defRPr sz="3800" b="1">
                <a:solidFill>
                  <a:schemeClr val="bg1"/>
                </a:solidFill>
                <a:latin typeface="Arial" charset="0"/>
              </a:defRPr>
            </a:lvl9pPr>
          </a:lstStyle>
          <a:p>
            <a:pPr fontAlgn="auto">
              <a:spcAft>
                <a:spcPts val="0"/>
              </a:spcAft>
              <a:defRPr/>
            </a:pPr>
            <a:r>
              <a:rPr lang="zh-TW" altLang="en-US" kern="0" dirty="0">
                <a:ln w="10160">
                  <a:solidFill>
                    <a:schemeClr val="accent1">
                      <a:lumMod val="75000"/>
                    </a:schemeClr>
                  </a:solidFill>
                  <a:prstDash val="solid"/>
                </a:ln>
                <a:solidFill>
                  <a:srgbClr val="FFFFFF"/>
                </a:solidFill>
                <a:effectLst>
                  <a:outerShdw blurRad="38100" dist="22860" dir="5400000" algn="tl" rotWithShape="0">
                    <a:srgbClr val="000000">
                      <a:alpha val="30000"/>
                    </a:srgbClr>
                  </a:outerShdw>
                </a:effectLst>
              </a:rPr>
              <a:t>本考試基本資訊</a:t>
            </a:r>
          </a:p>
        </p:txBody>
      </p:sp>
    </p:spTree>
    <p:extLst>
      <p:ext uri="{BB962C8B-B14F-4D97-AF65-F5344CB8AC3E}">
        <p14:creationId xmlns:p14="http://schemas.microsoft.com/office/powerpoint/2010/main" val="227143229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 name="內容版面配置區 10"/>
          <p:cNvGraphicFramePr>
            <a:graphicFrameLocks noGrp="1"/>
          </p:cNvGraphicFramePr>
          <p:nvPr>
            <p:ph idx="1"/>
            <p:extLst>
              <p:ext uri="{D42A27DB-BD31-4B8C-83A1-F6EECF244321}">
                <p14:modId xmlns:p14="http://schemas.microsoft.com/office/powerpoint/2010/main" val="1325553022"/>
              </p:ext>
            </p:extLst>
          </p:nvPr>
        </p:nvGraphicFramePr>
        <p:xfrm>
          <a:off x="263351" y="1772816"/>
          <a:ext cx="11737304" cy="4795898"/>
        </p:xfrm>
        <a:graphic>
          <a:graphicData uri="http://schemas.openxmlformats.org/drawingml/2006/table">
            <a:tbl>
              <a:tblPr firstRow="1" bandRow="1">
                <a:tableStyleId>{F5AB1C69-6EDB-4FF4-983F-18BD219EF322}</a:tableStyleId>
              </a:tblPr>
              <a:tblGrid>
                <a:gridCol w="1100373">
                  <a:extLst>
                    <a:ext uri="{9D8B030D-6E8A-4147-A177-3AD203B41FA5}">
                      <a16:colId xmlns:a16="http://schemas.microsoft.com/office/drawing/2014/main" val="20000"/>
                    </a:ext>
                  </a:extLst>
                </a:gridCol>
                <a:gridCol w="2640893">
                  <a:extLst>
                    <a:ext uri="{9D8B030D-6E8A-4147-A177-3AD203B41FA5}">
                      <a16:colId xmlns:a16="http://schemas.microsoft.com/office/drawing/2014/main" val="20001"/>
                    </a:ext>
                  </a:extLst>
                </a:gridCol>
                <a:gridCol w="3819575">
                  <a:extLst>
                    <a:ext uri="{9D8B030D-6E8A-4147-A177-3AD203B41FA5}">
                      <a16:colId xmlns:a16="http://schemas.microsoft.com/office/drawing/2014/main" val="20002"/>
                    </a:ext>
                  </a:extLst>
                </a:gridCol>
                <a:gridCol w="4176463">
                  <a:extLst>
                    <a:ext uri="{9D8B030D-6E8A-4147-A177-3AD203B41FA5}">
                      <a16:colId xmlns:a16="http://schemas.microsoft.com/office/drawing/2014/main" val="20003"/>
                    </a:ext>
                  </a:extLst>
                </a:gridCol>
              </a:tblGrid>
              <a:tr h="893897">
                <a:tc>
                  <a:txBody>
                    <a:bodyPr/>
                    <a:lstStyle/>
                    <a:p>
                      <a:r>
                        <a:rPr lang="zh-TW" altLang="en-US" sz="2000" dirty="0">
                          <a:latin typeface="微軟正黑體" panose="020B0604030504040204" pitchFamily="34" charset="-120"/>
                          <a:ea typeface="微軟正黑體" panose="020B0604030504040204" pitchFamily="34" charset="-120"/>
                        </a:rPr>
                        <a:t>      資格</a:t>
                      </a:r>
                      <a:endParaRPr lang="en-US" altLang="zh-TW" sz="2000" dirty="0">
                        <a:latin typeface="微軟正黑體" panose="020B0604030504040204" pitchFamily="34" charset="-120"/>
                        <a:ea typeface="微軟正黑體" panose="020B0604030504040204" pitchFamily="34" charset="-120"/>
                      </a:endParaRPr>
                    </a:p>
                    <a:p>
                      <a:endParaRPr lang="en-US" altLang="zh-TW" sz="2000" dirty="0">
                        <a:latin typeface="微軟正黑體" panose="020B0604030504040204" pitchFamily="34" charset="-120"/>
                        <a:ea typeface="微軟正黑體" panose="020B0604030504040204" pitchFamily="34" charset="-120"/>
                      </a:endParaRPr>
                    </a:p>
                    <a:p>
                      <a:r>
                        <a:rPr lang="zh-TW" altLang="en-US" sz="2000" dirty="0">
                          <a:latin typeface="微軟正黑體" panose="020B0604030504040204" pitchFamily="34" charset="-120"/>
                          <a:ea typeface="微軟正黑體" panose="020B0604030504040204" pitchFamily="34" charset="-120"/>
                        </a:rPr>
                        <a:t>等別</a:t>
                      </a:r>
                    </a:p>
                  </a:txBody>
                  <a:tcPr marT="45712" marB="45712"/>
                </a:tc>
                <a:tc>
                  <a:txBody>
                    <a:bodyPr/>
                    <a:lstStyle/>
                    <a:p>
                      <a:pPr algn="ctr"/>
                      <a:r>
                        <a:rPr lang="zh-TW" altLang="en-US" sz="2000" dirty="0">
                          <a:latin typeface="微軟正黑體" panose="020B0604030504040204" pitchFamily="34" charset="-120"/>
                          <a:ea typeface="微軟正黑體" panose="020B0604030504040204" pitchFamily="34" charset="-120"/>
                        </a:rPr>
                        <a:t>年齡</a:t>
                      </a:r>
                    </a:p>
                  </a:txBody>
                  <a:tcPr marT="45712" marB="45712" anchor="ctr"/>
                </a:tc>
                <a:tc>
                  <a:txBody>
                    <a:bodyPr/>
                    <a:lstStyle/>
                    <a:p>
                      <a:pPr algn="ctr"/>
                      <a:r>
                        <a:rPr lang="zh-TW" altLang="en-US" sz="2000" dirty="0">
                          <a:latin typeface="微軟正黑體" panose="020B0604030504040204" pitchFamily="34" charset="-120"/>
                          <a:ea typeface="微軟正黑體" panose="020B0604030504040204" pitchFamily="34" charset="-120"/>
                        </a:rPr>
                        <a:t>兵役</a:t>
                      </a:r>
                      <a:r>
                        <a:rPr lang="en-US" altLang="zh-TW" sz="2000" dirty="0">
                          <a:latin typeface="微軟正黑體" panose="020B0604030504040204" pitchFamily="34" charset="-120"/>
                          <a:ea typeface="微軟正黑體" panose="020B0604030504040204" pitchFamily="34" charset="-120"/>
                        </a:rPr>
                        <a:t>(</a:t>
                      </a:r>
                      <a:r>
                        <a:rPr lang="zh-TW" altLang="en-US" sz="2000" dirty="0">
                          <a:latin typeface="微軟正黑體" panose="020B0604030504040204" pitchFamily="34" charset="-120"/>
                          <a:ea typeface="微軟正黑體" panose="020B0604030504040204" pitchFamily="34" charset="-120"/>
                        </a:rPr>
                        <a:t>男性</a:t>
                      </a:r>
                      <a:r>
                        <a:rPr lang="en-US" altLang="zh-TW" sz="2000" dirty="0">
                          <a:latin typeface="微軟正黑體" panose="020B0604030504040204" pitchFamily="34" charset="-120"/>
                          <a:ea typeface="微軟正黑體" panose="020B0604030504040204" pitchFamily="34" charset="-120"/>
                        </a:rPr>
                        <a:t>)</a:t>
                      </a:r>
                      <a:endParaRPr lang="zh-TW" altLang="en-US" sz="2000" dirty="0">
                        <a:latin typeface="微軟正黑體" panose="020B0604030504040204" pitchFamily="34" charset="-120"/>
                        <a:ea typeface="微軟正黑體" panose="020B0604030504040204" pitchFamily="34" charset="-120"/>
                      </a:endParaRPr>
                    </a:p>
                  </a:txBody>
                  <a:tcPr marT="45712" marB="45712" anchor="ctr"/>
                </a:tc>
                <a:tc>
                  <a:txBody>
                    <a:bodyPr/>
                    <a:lstStyle/>
                    <a:p>
                      <a:pPr algn="ctr"/>
                      <a:r>
                        <a:rPr lang="zh-TW" altLang="en-US" sz="2000" dirty="0">
                          <a:latin typeface="微軟正黑體" panose="020B0604030504040204" pitchFamily="34" charset="-120"/>
                          <a:ea typeface="微軟正黑體" panose="020B0604030504040204" pitchFamily="34" charset="-120"/>
                        </a:rPr>
                        <a:t>學歷</a:t>
                      </a:r>
                    </a:p>
                  </a:txBody>
                  <a:tcPr marT="45712" marB="45712" anchor="ctr"/>
                </a:tc>
                <a:extLst>
                  <a:ext uri="{0D108BD9-81ED-4DB2-BD59-A6C34878D82A}">
                    <a16:rowId xmlns:a16="http://schemas.microsoft.com/office/drawing/2014/main" val="10000"/>
                  </a:ext>
                </a:extLst>
              </a:tr>
              <a:tr h="1698391">
                <a:tc rowSpan="4">
                  <a:txBody>
                    <a:bodyPr/>
                    <a:lstStyle/>
                    <a:p>
                      <a:pPr algn="ctr"/>
                      <a:r>
                        <a:rPr lang="zh-TW" altLang="en-US" sz="2000" dirty="0">
                          <a:latin typeface="微軟正黑體" panose="020B0604030504040204" pitchFamily="34" charset="-120"/>
                          <a:ea typeface="微軟正黑體" panose="020B0604030504040204" pitchFamily="34" charset="-120"/>
                        </a:rPr>
                        <a:t>三等</a:t>
                      </a:r>
                    </a:p>
                  </a:txBody>
                  <a:tcPr marT="45712" marB="45712" anchor="ctr"/>
                </a:tc>
                <a:tc rowSpan="4">
                  <a:txBody>
                    <a:bodyPr/>
                    <a:lstStyle/>
                    <a:p>
                      <a:pPr algn="just"/>
                      <a:r>
                        <a:rPr lang="en-US" altLang="zh-TW" sz="2000" dirty="0">
                          <a:latin typeface="微軟正黑體" panose="020B0604030504040204" pitchFamily="34" charset="-120"/>
                          <a:ea typeface="微軟正黑體" panose="020B0604030504040204" pitchFamily="34" charset="-120"/>
                        </a:rPr>
                        <a:t>18</a:t>
                      </a:r>
                      <a:r>
                        <a:rPr lang="zh-TW" altLang="en-US" sz="2000" dirty="0">
                          <a:latin typeface="微軟正黑體" panose="020B0604030504040204" pitchFamily="34" charset="-120"/>
                          <a:ea typeface="微軟正黑體" panose="020B0604030504040204" pitchFamily="34" charset="-120"/>
                        </a:rPr>
                        <a:t>歲以上</a:t>
                      </a:r>
                      <a:r>
                        <a:rPr lang="en-US" altLang="zh-TW" sz="2000" dirty="0">
                          <a:latin typeface="微軟正黑體" panose="020B0604030504040204" pitchFamily="34" charset="-120"/>
                          <a:ea typeface="微軟正黑體" panose="020B0604030504040204" pitchFamily="34" charset="-120"/>
                        </a:rPr>
                        <a:t>30</a:t>
                      </a:r>
                      <a:r>
                        <a:rPr lang="zh-TW" altLang="en-US" sz="2000" dirty="0">
                          <a:latin typeface="微軟正黑體" panose="020B0604030504040204" pitchFamily="34" charset="-120"/>
                          <a:ea typeface="微軟正黑體" panose="020B0604030504040204" pitchFamily="34" charset="-120"/>
                        </a:rPr>
                        <a:t>歲以下</a:t>
                      </a:r>
                      <a:endParaRPr lang="en-US" altLang="zh-TW" sz="2000" dirty="0">
                        <a:latin typeface="微軟正黑體" panose="020B0604030504040204" pitchFamily="34" charset="-120"/>
                        <a:ea typeface="微軟正黑體" panose="020B0604030504040204" pitchFamily="34" charset="-120"/>
                      </a:endParaRPr>
                    </a:p>
                    <a:p>
                      <a:pPr algn="just"/>
                      <a:endParaRPr lang="en-US" altLang="zh-TW" sz="2000" dirty="0">
                        <a:latin typeface="微軟正黑體" panose="020B0604030504040204" pitchFamily="34" charset="-120"/>
                        <a:ea typeface="微軟正黑體" panose="020B0604030504040204" pitchFamily="34" charset="-120"/>
                      </a:endParaRPr>
                    </a:p>
                    <a:p>
                      <a:pPr algn="just"/>
                      <a:r>
                        <a:rPr lang="en-US" altLang="zh-TW" sz="2000" dirty="0">
                          <a:latin typeface="微軟正黑體" panose="020B0604030504040204" pitchFamily="34" charset="-120"/>
                          <a:ea typeface="微軟正黑體" panose="020B0604030504040204" pitchFamily="34" charset="-120"/>
                        </a:rPr>
                        <a:t>(30</a:t>
                      </a:r>
                      <a:r>
                        <a:rPr lang="zh-TW" altLang="en-US" sz="2000" dirty="0">
                          <a:latin typeface="微軟正黑體" panose="020B0604030504040204" pitchFamily="34" charset="-120"/>
                          <a:ea typeface="微軟正黑體" panose="020B0604030504040204" pitchFamily="34" charset="-120"/>
                        </a:rPr>
                        <a:t>歲以該考試年度報名第</a:t>
                      </a:r>
                      <a:r>
                        <a:rPr lang="en-US" altLang="zh-TW" sz="2000" dirty="0">
                          <a:latin typeface="微軟正黑體" panose="020B0604030504040204" pitchFamily="34" charset="-120"/>
                          <a:ea typeface="微軟正黑體" panose="020B0604030504040204" pitchFamily="34" charset="-120"/>
                        </a:rPr>
                        <a:t>1</a:t>
                      </a:r>
                      <a:r>
                        <a:rPr lang="zh-TW" altLang="en-US" sz="2000" dirty="0">
                          <a:latin typeface="微軟正黑體" panose="020B0604030504040204" pitchFamily="34" charset="-120"/>
                          <a:ea typeface="微軟正黑體" panose="020B0604030504040204" pitchFamily="34" charset="-120"/>
                        </a:rPr>
                        <a:t>日之前</a:t>
                      </a:r>
                      <a:r>
                        <a:rPr lang="en-US" altLang="zh-TW" sz="2000" dirty="0">
                          <a:latin typeface="微軟正黑體" panose="020B0604030504040204" pitchFamily="34" charset="-120"/>
                          <a:ea typeface="微軟正黑體" panose="020B0604030504040204" pitchFamily="34" charset="-120"/>
                        </a:rPr>
                        <a:t>1</a:t>
                      </a:r>
                      <a:r>
                        <a:rPr lang="zh-TW" altLang="en-US" sz="2000" dirty="0">
                          <a:latin typeface="微軟正黑體" panose="020B0604030504040204" pitchFamily="34" charset="-120"/>
                          <a:ea typeface="微軟正黑體" panose="020B0604030504040204" pitchFamily="34" charset="-120"/>
                        </a:rPr>
                        <a:t>日為基準</a:t>
                      </a:r>
                      <a:r>
                        <a:rPr lang="en-US" altLang="zh-TW" sz="2000" dirty="0">
                          <a:latin typeface="微軟正黑體" panose="020B0604030504040204" pitchFamily="34" charset="-120"/>
                          <a:ea typeface="微軟正黑體" panose="020B0604030504040204" pitchFamily="34" charset="-120"/>
                        </a:rPr>
                        <a:t>)</a:t>
                      </a:r>
                      <a:endParaRPr lang="zh-TW" altLang="en-US" sz="2000" dirty="0">
                        <a:latin typeface="微軟正黑體" panose="020B0604030504040204" pitchFamily="34" charset="-120"/>
                        <a:ea typeface="微軟正黑體" panose="020B0604030504040204" pitchFamily="34" charset="-120"/>
                      </a:endParaRPr>
                    </a:p>
                  </a:txBody>
                  <a:tcPr marT="45712" marB="45712" anchor="ctr"/>
                </a:tc>
                <a:tc rowSpan="4">
                  <a:txBody>
                    <a:bodyPr/>
                    <a:lstStyle/>
                    <a:p>
                      <a:pPr marL="342900" indent="-342900" algn="just">
                        <a:lnSpc>
                          <a:spcPct val="150000"/>
                        </a:lnSpc>
                        <a:buFont typeface="Wingdings" panose="05000000000000000000" pitchFamily="2" charset="2"/>
                        <a:buChar char="ü"/>
                      </a:pPr>
                      <a:r>
                        <a:rPr lang="zh-TW" altLang="en-US" sz="2000" b="1" u="sng" dirty="0">
                          <a:solidFill>
                            <a:schemeClr val="accent3">
                              <a:lumMod val="50000"/>
                            </a:schemeClr>
                          </a:solidFill>
                          <a:latin typeface="微軟正黑體" panose="020B0604030504040204" pitchFamily="34" charset="-120"/>
                          <a:ea typeface="微軟正黑體" panose="020B0604030504040204" pitchFamily="34" charset="-120"/>
                        </a:rPr>
                        <a:t>尚未服役者，亦得報考</a:t>
                      </a:r>
                      <a:endParaRPr lang="en-US" altLang="zh-TW" sz="2000" b="1" u="sng" dirty="0">
                        <a:solidFill>
                          <a:schemeClr val="accent3">
                            <a:lumMod val="50000"/>
                          </a:schemeClr>
                        </a:solidFill>
                        <a:latin typeface="微軟正黑體" panose="020B0604030504040204" pitchFamily="34" charset="-120"/>
                        <a:ea typeface="微軟正黑體" panose="020B0604030504040204" pitchFamily="34" charset="-120"/>
                      </a:endParaRPr>
                    </a:p>
                    <a:p>
                      <a:pPr marL="342900" indent="-342900" algn="just">
                        <a:lnSpc>
                          <a:spcPct val="150000"/>
                        </a:lnSpc>
                        <a:buFont typeface="Wingdings" panose="05000000000000000000" pitchFamily="2" charset="2"/>
                        <a:buChar char="ü"/>
                      </a:pPr>
                      <a:r>
                        <a:rPr lang="zh-TW" altLang="en-US" sz="2000" b="1" u="sng" dirty="0">
                          <a:solidFill>
                            <a:schemeClr val="accent3">
                              <a:lumMod val="50000"/>
                            </a:schemeClr>
                          </a:solidFill>
                          <a:latin typeface="微軟正黑體" panose="020B0604030504040204" pitchFamily="34" charset="-120"/>
                          <a:ea typeface="微軟正黑體" panose="020B0604030504040204" pitchFamily="34" charset="-120"/>
                        </a:rPr>
                        <a:t>服志願役者須於本考試筆試考畢之次日起</a:t>
                      </a:r>
                      <a:r>
                        <a:rPr lang="en-US" altLang="zh-TW" sz="2000" b="1" u="sng" dirty="0">
                          <a:solidFill>
                            <a:schemeClr val="accent3">
                              <a:lumMod val="50000"/>
                            </a:schemeClr>
                          </a:solidFill>
                          <a:latin typeface="微軟正黑體" panose="020B0604030504040204" pitchFamily="34" charset="-120"/>
                          <a:ea typeface="微軟正黑體" panose="020B0604030504040204" pitchFamily="34" charset="-120"/>
                        </a:rPr>
                        <a:t>4</a:t>
                      </a:r>
                      <a:r>
                        <a:rPr lang="zh-TW" altLang="en-US" sz="2000" b="1" u="sng" dirty="0">
                          <a:solidFill>
                            <a:schemeClr val="accent3">
                              <a:lumMod val="50000"/>
                            </a:schemeClr>
                          </a:solidFill>
                          <a:latin typeface="微軟正黑體" panose="020B0604030504040204" pitchFamily="34" charset="-120"/>
                          <a:ea typeface="微軟正黑體" panose="020B0604030504040204" pitchFamily="34" charset="-120"/>
                        </a:rPr>
                        <a:t>個月內退伍並持有權責單位發給之證明文件，始得報考。</a:t>
                      </a:r>
                      <a:endParaRPr lang="en-US" altLang="zh-TW" sz="2000" b="1" u="sng" dirty="0">
                        <a:solidFill>
                          <a:schemeClr val="accent3">
                            <a:lumMod val="50000"/>
                          </a:schemeClr>
                        </a:solidFill>
                        <a:latin typeface="微軟正黑體" panose="020B0604030504040204" pitchFamily="34" charset="-120"/>
                        <a:ea typeface="微軟正黑體" panose="020B0604030504040204" pitchFamily="34" charset="-120"/>
                      </a:endParaRPr>
                    </a:p>
                  </a:txBody>
                  <a:tcPr marT="45712" marB="45712" anchor="ctr"/>
                </a:tc>
                <a:tc>
                  <a:txBody>
                    <a:bodyPr/>
                    <a:lstStyle/>
                    <a:p>
                      <a:pPr algn="just">
                        <a:lnSpc>
                          <a:spcPts val="2800"/>
                        </a:lnSpc>
                      </a:pPr>
                      <a:r>
                        <a:rPr lang="zh-TW" altLang="en-US" sz="2000" dirty="0">
                          <a:effectLst/>
                          <a:latin typeface="微軟正黑體" panose="020B0604030504040204" pitchFamily="34" charset="-120"/>
                          <a:ea typeface="微軟正黑體" panose="020B0604030504040204" pitchFamily="34" charset="-120"/>
                        </a:rPr>
                        <a:t>公立或私立獨立學院以上學校或符合教育部採認規定之國外獨立學院以上學校各院、系、組、所、學位學程畢業得有證書者。</a:t>
                      </a:r>
                      <a:endParaRPr lang="zh-TW" altLang="en-US" sz="2000" dirty="0">
                        <a:latin typeface="微軟正黑體" panose="020B0604030504040204" pitchFamily="34" charset="-120"/>
                        <a:ea typeface="微軟正黑體" panose="020B0604030504040204" pitchFamily="34" charset="-120"/>
                      </a:endParaRPr>
                    </a:p>
                  </a:txBody>
                  <a:tcPr marT="45712" marB="45712" anchor="ctr"/>
                </a:tc>
                <a:extLst>
                  <a:ext uri="{0D108BD9-81ED-4DB2-BD59-A6C34878D82A}">
                    <a16:rowId xmlns:a16="http://schemas.microsoft.com/office/drawing/2014/main" val="10001"/>
                  </a:ext>
                </a:extLst>
              </a:tr>
              <a:tr h="728992">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a:txBody>
                    <a:bodyPr/>
                    <a:lstStyle/>
                    <a:p>
                      <a:pPr algn="just">
                        <a:lnSpc>
                          <a:spcPts val="2800"/>
                        </a:lnSpc>
                      </a:pPr>
                      <a:r>
                        <a:rPr lang="zh-TW" altLang="en-US" sz="2000" dirty="0">
                          <a:effectLst/>
                          <a:latin typeface="微軟正黑體" panose="020B0604030504040204" pitchFamily="34" charset="-120"/>
                          <a:ea typeface="微軟正黑體" panose="020B0604030504040204" pitchFamily="34" charset="-120"/>
                        </a:rPr>
                        <a:t>經高等考試或相當高等考試之特種考試及格者。</a:t>
                      </a:r>
                      <a:endParaRPr lang="zh-TW" altLang="en-US" sz="2000" dirty="0">
                        <a:latin typeface="微軟正黑體" panose="020B0604030504040204" pitchFamily="34" charset="-120"/>
                        <a:ea typeface="微軟正黑體" panose="020B0604030504040204" pitchFamily="34" charset="-120"/>
                      </a:endParaRPr>
                    </a:p>
                  </a:txBody>
                  <a:tcPr marT="45712" marB="45712" anchor="ctr"/>
                </a:tc>
                <a:extLst>
                  <a:ext uri="{0D108BD9-81ED-4DB2-BD59-A6C34878D82A}">
                    <a16:rowId xmlns:a16="http://schemas.microsoft.com/office/drawing/2014/main" val="10002"/>
                  </a:ext>
                </a:extLst>
              </a:tr>
              <a:tr h="782285">
                <a:tc vMerge="1">
                  <a:txBody>
                    <a:bodyPr/>
                    <a:lstStyle/>
                    <a:p>
                      <a:pPr algn="ctr"/>
                      <a:endParaRPr lang="zh-TW" altLang="en-US" sz="2400" dirty="0">
                        <a:latin typeface="華康新特明體" panose="02020909000000000000" pitchFamily="49" charset="-120"/>
                        <a:ea typeface="華康新特明體" panose="02020909000000000000" pitchFamily="49" charset="-120"/>
                      </a:endParaRPr>
                    </a:p>
                  </a:txBody>
                  <a:tcPr marT="45712" marB="45712" anchor="ctr"/>
                </a:tc>
                <a:tc vMerge="1">
                  <a:txBody>
                    <a:bodyPr/>
                    <a:lstStyle/>
                    <a:p>
                      <a:endParaRPr lang="zh-TW" altLang="en-US"/>
                    </a:p>
                  </a:txBody>
                  <a:tcPr/>
                </a:tc>
                <a:tc vMerge="1">
                  <a:txBody>
                    <a:bodyPr/>
                    <a:lstStyle/>
                    <a:p>
                      <a:endParaRPr lang="zh-TW" altLang="en-US"/>
                    </a:p>
                  </a:txBody>
                  <a:tcPr/>
                </a:tc>
                <a:tc>
                  <a:txBody>
                    <a:bodyPr/>
                    <a:lstStyle/>
                    <a:p>
                      <a:pPr algn="just">
                        <a:lnSpc>
                          <a:spcPts val="2800"/>
                        </a:lnSpc>
                      </a:pPr>
                      <a:r>
                        <a:rPr lang="zh-TW" altLang="en-US" sz="2000" dirty="0">
                          <a:effectLst/>
                          <a:latin typeface="微軟正黑體" panose="020B0604030504040204" pitchFamily="34" charset="-120"/>
                          <a:ea typeface="微軟正黑體" panose="020B0604030504040204" pitchFamily="34" charset="-120"/>
                        </a:rPr>
                        <a:t>經普通考試或相當普通考試之特種考試及格滿三年者。</a:t>
                      </a:r>
                      <a:endParaRPr lang="zh-TW" altLang="en-US" sz="2000" dirty="0">
                        <a:latin typeface="微軟正黑體" panose="020B0604030504040204" pitchFamily="34" charset="-120"/>
                        <a:ea typeface="微軟正黑體" panose="020B0604030504040204" pitchFamily="34" charset="-120"/>
                      </a:endParaRPr>
                    </a:p>
                  </a:txBody>
                  <a:tcPr marT="45712" marB="45712" anchor="ctr"/>
                </a:tc>
                <a:extLst>
                  <a:ext uri="{0D108BD9-81ED-4DB2-BD59-A6C34878D82A}">
                    <a16:rowId xmlns:a16="http://schemas.microsoft.com/office/drawing/2014/main" val="10003"/>
                  </a:ext>
                </a:extLst>
              </a:tr>
              <a:tr h="486435">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a:txBody>
                    <a:bodyPr/>
                    <a:lstStyle/>
                    <a:p>
                      <a:pPr algn="just">
                        <a:lnSpc>
                          <a:spcPts val="2800"/>
                        </a:lnSpc>
                      </a:pPr>
                      <a:r>
                        <a:rPr lang="zh-TW" altLang="en-US" sz="2000" dirty="0">
                          <a:effectLst/>
                          <a:latin typeface="微軟正黑體" panose="020B0604030504040204" pitchFamily="34" charset="-120"/>
                          <a:ea typeface="微軟正黑體" panose="020B0604030504040204" pitchFamily="34" charset="-120"/>
                        </a:rPr>
                        <a:t>經高等檢定考試及格者。</a:t>
                      </a:r>
                      <a:endParaRPr lang="zh-TW" altLang="en-US" sz="2000" dirty="0">
                        <a:latin typeface="微軟正黑體" panose="020B0604030504040204" pitchFamily="34" charset="-120"/>
                        <a:ea typeface="微軟正黑體" panose="020B0604030504040204" pitchFamily="34" charset="-120"/>
                      </a:endParaRPr>
                    </a:p>
                  </a:txBody>
                  <a:tcPr marT="45712" marB="45712" anchor="ctr"/>
                </a:tc>
                <a:extLst>
                  <a:ext uri="{0D108BD9-81ED-4DB2-BD59-A6C34878D82A}">
                    <a16:rowId xmlns:a16="http://schemas.microsoft.com/office/drawing/2014/main" val="10004"/>
                  </a:ext>
                </a:extLst>
              </a:tr>
            </a:tbl>
          </a:graphicData>
        </a:graphic>
      </p:graphicFrame>
      <p:sp>
        <p:nvSpPr>
          <p:cNvPr id="15" name="文字方塊 11"/>
          <p:cNvSpPr txBox="1">
            <a:spLocks noChangeArrowheads="1"/>
          </p:cNvSpPr>
          <p:nvPr/>
        </p:nvSpPr>
        <p:spPr bwMode="auto">
          <a:xfrm>
            <a:off x="4979888" y="1099229"/>
            <a:ext cx="2808287"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marL="514350" indent="-514350" eaLnBrk="1" hangingPunct="1">
              <a:buFont typeface="+mj-lt"/>
              <a:buAutoNum type="arabicPeriod"/>
            </a:pPr>
            <a:r>
              <a:rPr lang="zh-TW" altLang="en-US" sz="3200" b="1" dirty="0">
                <a:latin typeface="微軟正黑體" panose="020B0604030504040204" pitchFamily="34" charset="-120"/>
                <a:ea typeface="微軟正黑體" panose="020B0604030504040204" pitchFamily="34" charset="-120"/>
              </a:rPr>
              <a:t>應試資格</a:t>
            </a:r>
          </a:p>
        </p:txBody>
      </p:sp>
      <p:sp>
        <p:nvSpPr>
          <p:cNvPr id="13" name="標題 1"/>
          <p:cNvSpPr txBox="1">
            <a:spLocks/>
          </p:cNvSpPr>
          <p:nvPr/>
        </p:nvSpPr>
        <p:spPr bwMode="gray">
          <a:xfrm>
            <a:off x="2207568" y="241979"/>
            <a:ext cx="3744416" cy="857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xmlns="" val="1"/>
            </a:ext>
          </a:extLst>
        </p:spPr>
        <p:txBody>
          <a:bodyPr vert="horz" wrap="square" lIns="91440" tIns="45720" rIns="91440" bIns="45720" numCol="1" rtlCol="0" anchor="ctr" anchorCtr="0" compatLnSpc="1">
            <a:prstTxWarp prst="textNoShape">
              <a:avLst/>
            </a:prstTxWarp>
            <a:normAutofit/>
          </a:bodyPr>
          <a:lstStyle>
            <a:lvl1pPr algn="l" rtl="0" eaLnBrk="1" fontAlgn="base" hangingPunct="1">
              <a:spcBef>
                <a:spcPct val="0"/>
              </a:spcBef>
              <a:spcAft>
                <a:spcPct val="0"/>
              </a:spcAft>
              <a:defRPr sz="3800" b="1">
                <a:solidFill>
                  <a:schemeClr val="bg1"/>
                </a:solidFill>
                <a:latin typeface="Microsoft JhengHei" charset="-120"/>
                <a:ea typeface="Microsoft JhengHei" charset="-120"/>
                <a:cs typeface="Microsoft JhengHei" charset="-120"/>
              </a:defRPr>
            </a:lvl1pPr>
            <a:lvl2pPr algn="l" rtl="0" eaLnBrk="1" fontAlgn="base" hangingPunct="1">
              <a:spcBef>
                <a:spcPct val="0"/>
              </a:spcBef>
              <a:spcAft>
                <a:spcPct val="0"/>
              </a:spcAft>
              <a:defRPr sz="3800" b="1">
                <a:solidFill>
                  <a:schemeClr val="bg1"/>
                </a:solidFill>
                <a:latin typeface="Arial" charset="0"/>
              </a:defRPr>
            </a:lvl2pPr>
            <a:lvl3pPr algn="l" rtl="0" eaLnBrk="1" fontAlgn="base" hangingPunct="1">
              <a:spcBef>
                <a:spcPct val="0"/>
              </a:spcBef>
              <a:spcAft>
                <a:spcPct val="0"/>
              </a:spcAft>
              <a:defRPr sz="3800" b="1">
                <a:solidFill>
                  <a:schemeClr val="bg1"/>
                </a:solidFill>
                <a:latin typeface="Arial" charset="0"/>
              </a:defRPr>
            </a:lvl3pPr>
            <a:lvl4pPr algn="l" rtl="0" eaLnBrk="1" fontAlgn="base" hangingPunct="1">
              <a:spcBef>
                <a:spcPct val="0"/>
              </a:spcBef>
              <a:spcAft>
                <a:spcPct val="0"/>
              </a:spcAft>
              <a:defRPr sz="3800" b="1">
                <a:solidFill>
                  <a:schemeClr val="bg1"/>
                </a:solidFill>
                <a:latin typeface="Arial" charset="0"/>
              </a:defRPr>
            </a:lvl4pPr>
            <a:lvl5pPr algn="l" rtl="0" eaLnBrk="1" fontAlgn="base" hangingPunct="1">
              <a:spcBef>
                <a:spcPct val="0"/>
              </a:spcBef>
              <a:spcAft>
                <a:spcPct val="0"/>
              </a:spcAft>
              <a:defRPr sz="3800" b="1">
                <a:solidFill>
                  <a:schemeClr val="bg1"/>
                </a:solidFill>
                <a:latin typeface="Arial" charset="0"/>
              </a:defRPr>
            </a:lvl5pPr>
            <a:lvl6pPr marL="457200" algn="l" rtl="0" eaLnBrk="1" fontAlgn="base" hangingPunct="1">
              <a:spcBef>
                <a:spcPct val="0"/>
              </a:spcBef>
              <a:spcAft>
                <a:spcPct val="0"/>
              </a:spcAft>
              <a:defRPr sz="3800" b="1">
                <a:solidFill>
                  <a:schemeClr val="bg1"/>
                </a:solidFill>
                <a:latin typeface="Arial" charset="0"/>
              </a:defRPr>
            </a:lvl6pPr>
            <a:lvl7pPr marL="914400" algn="l" rtl="0" eaLnBrk="1" fontAlgn="base" hangingPunct="1">
              <a:spcBef>
                <a:spcPct val="0"/>
              </a:spcBef>
              <a:spcAft>
                <a:spcPct val="0"/>
              </a:spcAft>
              <a:defRPr sz="3800" b="1">
                <a:solidFill>
                  <a:schemeClr val="bg1"/>
                </a:solidFill>
                <a:latin typeface="Arial" charset="0"/>
              </a:defRPr>
            </a:lvl7pPr>
            <a:lvl8pPr marL="1371600" algn="l" rtl="0" eaLnBrk="1" fontAlgn="base" hangingPunct="1">
              <a:spcBef>
                <a:spcPct val="0"/>
              </a:spcBef>
              <a:spcAft>
                <a:spcPct val="0"/>
              </a:spcAft>
              <a:defRPr sz="3800" b="1">
                <a:solidFill>
                  <a:schemeClr val="bg1"/>
                </a:solidFill>
                <a:latin typeface="Arial" charset="0"/>
              </a:defRPr>
            </a:lvl8pPr>
            <a:lvl9pPr marL="1828800" algn="l" rtl="0" eaLnBrk="1" fontAlgn="base" hangingPunct="1">
              <a:spcBef>
                <a:spcPct val="0"/>
              </a:spcBef>
              <a:spcAft>
                <a:spcPct val="0"/>
              </a:spcAft>
              <a:defRPr sz="3800" b="1">
                <a:solidFill>
                  <a:schemeClr val="bg1"/>
                </a:solidFill>
                <a:latin typeface="Arial" charset="0"/>
              </a:defRPr>
            </a:lvl9pPr>
          </a:lstStyle>
          <a:p>
            <a:pPr fontAlgn="auto">
              <a:spcAft>
                <a:spcPts val="0"/>
              </a:spcAft>
              <a:defRPr/>
            </a:pPr>
            <a:r>
              <a:rPr lang="zh-TW" altLang="en-US" kern="0" dirty="0">
                <a:ln w="10160">
                  <a:solidFill>
                    <a:schemeClr val="accent1">
                      <a:lumMod val="75000"/>
                    </a:schemeClr>
                  </a:solidFill>
                  <a:prstDash val="solid"/>
                </a:ln>
                <a:solidFill>
                  <a:srgbClr val="FFFFFF"/>
                </a:solidFill>
                <a:effectLst>
                  <a:outerShdw blurRad="38100" dist="22860" dir="5400000" algn="tl" rotWithShape="0">
                    <a:srgbClr val="000000">
                      <a:alpha val="30000"/>
                    </a:srgbClr>
                  </a:outerShdw>
                </a:effectLst>
              </a:rPr>
              <a:t>應考資訊重點</a:t>
            </a:r>
          </a:p>
        </p:txBody>
      </p:sp>
    </p:spTree>
    <p:extLst>
      <p:ext uri="{BB962C8B-B14F-4D97-AF65-F5344CB8AC3E}">
        <p14:creationId xmlns:p14="http://schemas.microsoft.com/office/powerpoint/2010/main" val="99217544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文字方塊 11"/>
          <p:cNvSpPr txBox="1">
            <a:spLocks noChangeArrowheads="1"/>
          </p:cNvSpPr>
          <p:nvPr/>
        </p:nvSpPr>
        <p:spPr bwMode="auto">
          <a:xfrm>
            <a:off x="4979888" y="1099229"/>
            <a:ext cx="2808287"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marL="514350" indent="-514350" eaLnBrk="1" hangingPunct="1">
              <a:buFont typeface="+mj-lt"/>
              <a:buAutoNum type="arabicPeriod" startAt="2"/>
            </a:pPr>
            <a:r>
              <a:rPr lang="zh-TW" altLang="en-US" sz="3200" b="1" dirty="0">
                <a:latin typeface="微軟正黑體" panose="020B0604030504040204" pitchFamily="34" charset="-120"/>
                <a:ea typeface="微軟正黑體" panose="020B0604030504040204" pitchFamily="34" charset="-120"/>
              </a:rPr>
              <a:t>應試方式</a:t>
            </a:r>
          </a:p>
        </p:txBody>
      </p:sp>
      <p:sp>
        <p:nvSpPr>
          <p:cNvPr id="13" name="標題 1"/>
          <p:cNvSpPr txBox="1">
            <a:spLocks/>
          </p:cNvSpPr>
          <p:nvPr/>
        </p:nvSpPr>
        <p:spPr bwMode="gray">
          <a:xfrm>
            <a:off x="2207568" y="241979"/>
            <a:ext cx="3744416" cy="857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xmlns="" val="1"/>
            </a:ext>
          </a:extLst>
        </p:spPr>
        <p:txBody>
          <a:bodyPr vert="horz" wrap="square" lIns="91440" tIns="45720" rIns="91440" bIns="45720" numCol="1" rtlCol="0" anchor="ctr" anchorCtr="0" compatLnSpc="1">
            <a:prstTxWarp prst="textNoShape">
              <a:avLst/>
            </a:prstTxWarp>
            <a:normAutofit/>
          </a:bodyPr>
          <a:lstStyle>
            <a:lvl1pPr algn="l" rtl="0" eaLnBrk="1" fontAlgn="base" hangingPunct="1">
              <a:spcBef>
                <a:spcPct val="0"/>
              </a:spcBef>
              <a:spcAft>
                <a:spcPct val="0"/>
              </a:spcAft>
              <a:defRPr sz="3800" b="1">
                <a:solidFill>
                  <a:schemeClr val="bg1"/>
                </a:solidFill>
                <a:latin typeface="Microsoft JhengHei" charset="-120"/>
                <a:ea typeface="Microsoft JhengHei" charset="-120"/>
                <a:cs typeface="Microsoft JhengHei" charset="-120"/>
              </a:defRPr>
            </a:lvl1pPr>
            <a:lvl2pPr algn="l" rtl="0" eaLnBrk="1" fontAlgn="base" hangingPunct="1">
              <a:spcBef>
                <a:spcPct val="0"/>
              </a:spcBef>
              <a:spcAft>
                <a:spcPct val="0"/>
              </a:spcAft>
              <a:defRPr sz="3800" b="1">
                <a:solidFill>
                  <a:schemeClr val="bg1"/>
                </a:solidFill>
                <a:latin typeface="Arial" charset="0"/>
              </a:defRPr>
            </a:lvl2pPr>
            <a:lvl3pPr algn="l" rtl="0" eaLnBrk="1" fontAlgn="base" hangingPunct="1">
              <a:spcBef>
                <a:spcPct val="0"/>
              </a:spcBef>
              <a:spcAft>
                <a:spcPct val="0"/>
              </a:spcAft>
              <a:defRPr sz="3800" b="1">
                <a:solidFill>
                  <a:schemeClr val="bg1"/>
                </a:solidFill>
                <a:latin typeface="Arial" charset="0"/>
              </a:defRPr>
            </a:lvl3pPr>
            <a:lvl4pPr algn="l" rtl="0" eaLnBrk="1" fontAlgn="base" hangingPunct="1">
              <a:spcBef>
                <a:spcPct val="0"/>
              </a:spcBef>
              <a:spcAft>
                <a:spcPct val="0"/>
              </a:spcAft>
              <a:defRPr sz="3800" b="1">
                <a:solidFill>
                  <a:schemeClr val="bg1"/>
                </a:solidFill>
                <a:latin typeface="Arial" charset="0"/>
              </a:defRPr>
            </a:lvl4pPr>
            <a:lvl5pPr algn="l" rtl="0" eaLnBrk="1" fontAlgn="base" hangingPunct="1">
              <a:spcBef>
                <a:spcPct val="0"/>
              </a:spcBef>
              <a:spcAft>
                <a:spcPct val="0"/>
              </a:spcAft>
              <a:defRPr sz="3800" b="1">
                <a:solidFill>
                  <a:schemeClr val="bg1"/>
                </a:solidFill>
                <a:latin typeface="Arial" charset="0"/>
              </a:defRPr>
            </a:lvl5pPr>
            <a:lvl6pPr marL="457200" algn="l" rtl="0" eaLnBrk="1" fontAlgn="base" hangingPunct="1">
              <a:spcBef>
                <a:spcPct val="0"/>
              </a:spcBef>
              <a:spcAft>
                <a:spcPct val="0"/>
              </a:spcAft>
              <a:defRPr sz="3800" b="1">
                <a:solidFill>
                  <a:schemeClr val="bg1"/>
                </a:solidFill>
                <a:latin typeface="Arial" charset="0"/>
              </a:defRPr>
            </a:lvl6pPr>
            <a:lvl7pPr marL="914400" algn="l" rtl="0" eaLnBrk="1" fontAlgn="base" hangingPunct="1">
              <a:spcBef>
                <a:spcPct val="0"/>
              </a:spcBef>
              <a:spcAft>
                <a:spcPct val="0"/>
              </a:spcAft>
              <a:defRPr sz="3800" b="1">
                <a:solidFill>
                  <a:schemeClr val="bg1"/>
                </a:solidFill>
                <a:latin typeface="Arial" charset="0"/>
              </a:defRPr>
            </a:lvl7pPr>
            <a:lvl8pPr marL="1371600" algn="l" rtl="0" eaLnBrk="1" fontAlgn="base" hangingPunct="1">
              <a:spcBef>
                <a:spcPct val="0"/>
              </a:spcBef>
              <a:spcAft>
                <a:spcPct val="0"/>
              </a:spcAft>
              <a:defRPr sz="3800" b="1">
                <a:solidFill>
                  <a:schemeClr val="bg1"/>
                </a:solidFill>
                <a:latin typeface="Arial" charset="0"/>
              </a:defRPr>
            </a:lvl8pPr>
            <a:lvl9pPr marL="1828800" algn="l" rtl="0" eaLnBrk="1" fontAlgn="base" hangingPunct="1">
              <a:spcBef>
                <a:spcPct val="0"/>
              </a:spcBef>
              <a:spcAft>
                <a:spcPct val="0"/>
              </a:spcAft>
              <a:defRPr sz="3800" b="1">
                <a:solidFill>
                  <a:schemeClr val="bg1"/>
                </a:solidFill>
                <a:latin typeface="Arial" charset="0"/>
              </a:defRPr>
            </a:lvl9pPr>
          </a:lstStyle>
          <a:p>
            <a:pPr fontAlgn="auto">
              <a:spcAft>
                <a:spcPts val="0"/>
              </a:spcAft>
              <a:defRPr/>
            </a:pPr>
            <a:r>
              <a:rPr lang="zh-TW" altLang="en-US" kern="0" dirty="0">
                <a:ln w="10160">
                  <a:solidFill>
                    <a:schemeClr val="accent1">
                      <a:lumMod val="75000"/>
                    </a:schemeClr>
                  </a:solidFill>
                  <a:prstDash val="solid"/>
                </a:ln>
                <a:solidFill>
                  <a:srgbClr val="FFFFFF"/>
                </a:solidFill>
                <a:effectLst>
                  <a:outerShdw blurRad="38100" dist="22860" dir="5400000" algn="tl" rotWithShape="0">
                    <a:srgbClr val="000000">
                      <a:alpha val="30000"/>
                    </a:srgbClr>
                  </a:outerShdw>
                </a:effectLst>
              </a:rPr>
              <a:t>應考資訊重點</a:t>
            </a:r>
          </a:p>
        </p:txBody>
      </p:sp>
      <p:graphicFrame>
        <p:nvGraphicFramePr>
          <p:cNvPr id="6" name="內容版面配置區 8"/>
          <p:cNvGraphicFramePr>
            <a:graphicFrameLocks noGrp="1"/>
          </p:cNvGraphicFramePr>
          <p:nvPr>
            <p:ph idx="1"/>
            <p:extLst>
              <p:ext uri="{D42A27DB-BD31-4B8C-83A1-F6EECF244321}">
                <p14:modId xmlns:p14="http://schemas.microsoft.com/office/powerpoint/2010/main" val="2764092831"/>
              </p:ext>
            </p:extLst>
          </p:nvPr>
        </p:nvGraphicFramePr>
        <p:xfrm>
          <a:off x="695400" y="1673023"/>
          <a:ext cx="10945216" cy="498535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09884333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文字方塊 11"/>
          <p:cNvSpPr txBox="1">
            <a:spLocks noChangeArrowheads="1"/>
          </p:cNvSpPr>
          <p:nvPr/>
        </p:nvSpPr>
        <p:spPr bwMode="auto">
          <a:xfrm>
            <a:off x="2711624" y="1099229"/>
            <a:ext cx="8496944"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marL="514350" indent="-514350" eaLnBrk="1" hangingPunct="1">
              <a:buFont typeface="+mj-lt"/>
              <a:buAutoNum type="arabicPeriod" startAt="2"/>
            </a:pPr>
            <a:r>
              <a:rPr lang="zh-TW" altLang="en-US" sz="3200" b="1" dirty="0">
                <a:latin typeface="微軟正黑體" panose="020B0604030504040204" pitchFamily="34" charset="-120"/>
                <a:ea typeface="微軟正黑體" panose="020B0604030504040204" pitchFamily="34" charset="-120"/>
              </a:rPr>
              <a:t>應試方式</a:t>
            </a:r>
            <a:r>
              <a:rPr lang="en-US" altLang="zh-TW" sz="3200" b="1" dirty="0">
                <a:latin typeface="微軟正黑體" panose="020B0604030504040204" pitchFamily="34" charset="-120"/>
                <a:ea typeface="微軟正黑體" panose="020B0604030504040204" pitchFamily="34" charset="-120"/>
              </a:rPr>
              <a:t>-</a:t>
            </a:r>
            <a:r>
              <a:rPr lang="zh-TW" altLang="en-US" sz="3200" b="1" dirty="0">
                <a:latin typeface="微軟正黑體" panose="020B0604030504040204" pitchFamily="34" charset="-120"/>
                <a:ea typeface="微軟正黑體" panose="020B0604030504040204" pitchFamily="34" charset="-120"/>
              </a:rPr>
              <a:t>筆試科目及成績計算</a:t>
            </a:r>
          </a:p>
        </p:txBody>
      </p:sp>
      <p:sp>
        <p:nvSpPr>
          <p:cNvPr id="13" name="標題 1"/>
          <p:cNvSpPr txBox="1">
            <a:spLocks/>
          </p:cNvSpPr>
          <p:nvPr/>
        </p:nvSpPr>
        <p:spPr bwMode="gray">
          <a:xfrm>
            <a:off x="2207568" y="241979"/>
            <a:ext cx="3744416" cy="857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xmlns="" val="1"/>
            </a:ext>
          </a:extLst>
        </p:spPr>
        <p:txBody>
          <a:bodyPr vert="horz" wrap="square" lIns="91440" tIns="45720" rIns="91440" bIns="45720" numCol="1" rtlCol="0" anchor="ctr" anchorCtr="0" compatLnSpc="1">
            <a:prstTxWarp prst="textNoShape">
              <a:avLst/>
            </a:prstTxWarp>
            <a:normAutofit/>
          </a:bodyPr>
          <a:lstStyle>
            <a:lvl1pPr algn="l" rtl="0" eaLnBrk="1" fontAlgn="base" hangingPunct="1">
              <a:spcBef>
                <a:spcPct val="0"/>
              </a:spcBef>
              <a:spcAft>
                <a:spcPct val="0"/>
              </a:spcAft>
              <a:defRPr sz="3800" b="1">
                <a:solidFill>
                  <a:schemeClr val="bg1"/>
                </a:solidFill>
                <a:latin typeface="Microsoft JhengHei" charset="-120"/>
                <a:ea typeface="Microsoft JhengHei" charset="-120"/>
                <a:cs typeface="Microsoft JhengHei" charset="-120"/>
              </a:defRPr>
            </a:lvl1pPr>
            <a:lvl2pPr algn="l" rtl="0" eaLnBrk="1" fontAlgn="base" hangingPunct="1">
              <a:spcBef>
                <a:spcPct val="0"/>
              </a:spcBef>
              <a:spcAft>
                <a:spcPct val="0"/>
              </a:spcAft>
              <a:defRPr sz="3800" b="1">
                <a:solidFill>
                  <a:schemeClr val="bg1"/>
                </a:solidFill>
                <a:latin typeface="Arial" charset="0"/>
              </a:defRPr>
            </a:lvl2pPr>
            <a:lvl3pPr algn="l" rtl="0" eaLnBrk="1" fontAlgn="base" hangingPunct="1">
              <a:spcBef>
                <a:spcPct val="0"/>
              </a:spcBef>
              <a:spcAft>
                <a:spcPct val="0"/>
              </a:spcAft>
              <a:defRPr sz="3800" b="1">
                <a:solidFill>
                  <a:schemeClr val="bg1"/>
                </a:solidFill>
                <a:latin typeface="Arial" charset="0"/>
              </a:defRPr>
            </a:lvl3pPr>
            <a:lvl4pPr algn="l" rtl="0" eaLnBrk="1" fontAlgn="base" hangingPunct="1">
              <a:spcBef>
                <a:spcPct val="0"/>
              </a:spcBef>
              <a:spcAft>
                <a:spcPct val="0"/>
              </a:spcAft>
              <a:defRPr sz="3800" b="1">
                <a:solidFill>
                  <a:schemeClr val="bg1"/>
                </a:solidFill>
                <a:latin typeface="Arial" charset="0"/>
              </a:defRPr>
            </a:lvl4pPr>
            <a:lvl5pPr algn="l" rtl="0" eaLnBrk="1" fontAlgn="base" hangingPunct="1">
              <a:spcBef>
                <a:spcPct val="0"/>
              </a:spcBef>
              <a:spcAft>
                <a:spcPct val="0"/>
              </a:spcAft>
              <a:defRPr sz="3800" b="1">
                <a:solidFill>
                  <a:schemeClr val="bg1"/>
                </a:solidFill>
                <a:latin typeface="Arial" charset="0"/>
              </a:defRPr>
            </a:lvl5pPr>
            <a:lvl6pPr marL="457200" algn="l" rtl="0" eaLnBrk="1" fontAlgn="base" hangingPunct="1">
              <a:spcBef>
                <a:spcPct val="0"/>
              </a:spcBef>
              <a:spcAft>
                <a:spcPct val="0"/>
              </a:spcAft>
              <a:defRPr sz="3800" b="1">
                <a:solidFill>
                  <a:schemeClr val="bg1"/>
                </a:solidFill>
                <a:latin typeface="Arial" charset="0"/>
              </a:defRPr>
            </a:lvl6pPr>
            <a:lvl7pPr marL="914400" algn="l" rtl="0" eaLnBrk="1" fontAlgn="base" hangingPunct="1">
              <a:spcBef>
                <a:spcPct val="0"/>
              </a:spcBef>
              <a:spcAft>
                <a:spcPct val="0"/>
              </a:spcAft>
              <a:defRPr sz="3800" b="1">
                <a:solidFill>
                  <a:schemeClr val="bg1"/>
                </a:solidFill>
                <a:latin typeface="Arial" charset="0"/>
              </a:defRPr>
            </a:lvl7pPr>
            <a:lvl8pPr marL="1371600" algn="l" rtl="0" eaLnBrk="1" fontAlgn="base" hangingPunct="1">
              <a:spcBef>
                <a:spcPct val="0"/>
              </a:spcBef>
              <a:spcAft>
                <a:spcPct val="0"/>
              </a:spcAft>
              <a:defRPr sz="3800" b="1">
                <a:solidFill>
                  <a:schemeClr val="bg1"/>
                </a:solidFill>
                <a:latin typeface="Arial" charset="0"/>
              </a:defRPr>
            </a:lvl8pPr>
            <a:lvl9pPr marL="1828800" algn="l" rtl="0" eaLnBrk="1" fontAlgn="base" hangingPunct="1">
              <a:spcBef>
                <a:spcPct val="0"/>
              </a:spcBef>
              <a:spcAft>
                <a:spcPct val="0"/>
              </a:spcAft>
              <a:defRPr sz="3800" b="1">
                <a:solidFill>
                  <a:schemeClr val="bg1"/>
                </a:solidFill>
                <a:latin typeface="Arial" charset="0"/>
              </a:defRPr>
            </a:lvl9pPr>
          </a:lstStyle>
          <a:p>
            <a:pPr fontAlgn="auto">
              <a:spcAft>
                <a:spcPts val="0"/>
              </a:spcAft>
              <a:defRPr/>
            </a:pPr>
            <a:r>
              <a:rPr lang="zh-TW" altLang="en-US" kern="0" dirty="0">
                <a:ln w="10160">
                  <a:solidFill>
                    <a:schemeClr val="accent1">
                      <a:lumMod val="75000"/>
                    </a:schemeClr>
                  </a:solidFill>
                  <a:prstDash val="solid"/>
                </a:ln>
                <a:solidFill>
                  <a:srgbClr val="FFFFFF"/>
                </a:solidFill>
                <a:effectLst>
                  <a:outerShdw blurRad="38100" dist="22860" dir="5400000" algn="tl" rotWithShape="0">
                    <a:srgbClr val="000000">
                      <a:alpha val="30000"/>
                    </a:srgbClr>
                  </a:outerShdw>
                </a:effectLst>
              </a:rPr>
              <a:t>應考資訊重點</a:t>
            </a:r>
          </a:p>
        </p:txBody>
      </p:sp>
      <p:graphicFrame>
        <p:nvGraphicFramePr>
          <p:cNvPr id="7" name="內容版面配置區 10"/>
          <p:cNvGraphicFramePr>
            <a:graphicFrameLocks noGrp="1"/>
          </p:cNvGraphicFramePr>
          <p:nvPr>
            <p:ph idx="1"/>
            <p:extLst>
              <p:ext uri="{D42A27DB-BD31-4B8C-83A1-F6EECF244321}">
                <p14:modId xmlns:p14="http://schemas.microsoft.com/office/powerpoint/2010/main" val="503595041"/>
              </p:ext>
            </p:extLst>
          </p:nvPr>
        </p:nvGraphicFramePr>
        <p:xfrm>
          <a:off x="623392" y="1967800"/>
          <a:ext cx="11089232" cy="4060142"/>
        </p:xfrm>
        <a:graphic>
          <a:graphicData uri="http://schemas.openxmlformats.org/drawingml/2006/table">
            <a:tbl>
              <a:tblPr firstRow="1" bandRow="1">
                <a:tableStyleId>{F5AB1C69-6EDB-4FF4-983F-18BD219EF322}</a:tableStyleId>
              </a:tblPr>
              <a:tblGrid>
                <a:gridCol w="1296144">
                  <a:extLst>
                    <a:ext uri="{9D8B030D-6E8A-4147-A177-3AD203B41FA5}">
                      <a16:colId xmlns:a16="http://schemas.microsoft.com/office/drawing/2014/main" val="20000"/>
                    </a:ext>
                  </a:extLst>
                </a:gridCol>
                <a:gridCol w="2016224">
                  <a:extLst>
                    <a:ext uri="{9D8B030D-6E8A-4147-A177-3AD203B41FA5}">
                      <a16:colId xmlns:a16="http://schemas.microsoft.com/office/drawing/2014/main" val="20001"/>
                    </a:ext>
                  </a:extLst>
                </a:gridCol>
                <a:gridCol w="7776864">
                  <a:extLst>
                    <a:ext uri="{9D8B030D-6E8A-4147-A177-3AD203B41FA5}">
                      <a16:colId xmlns:a16="http://schemas.microsoft.com/office/drawing/2014/main" val="20002"/>
                    </a:ext>
                  </a:extLst>
                </a:gridCol>
              </a:tblGrid>
              <a:tr h="1033794">
                <a:tc>
                  <a:txBody>
                    <a:bodyPr/>
                    <a:lstStyle/>
                    <a:p>
                      <a:pPr algn="r"/>
                      <a:r>
                        <a:rPr lang="zh-TW" altLang="en-US" sz="2400" dirty="0"/>
                        <a:t>    科目</a:t>
                      </a:r>
                      <a:endParaRPr lang="en-US" altLang="zh-TW" sz="2400" dirty="0"/>
                    </a:p>
                    <a:p>
                      <a:pPr algn="ctr"/>
                      <a:endParaRPr lang="en-US" altLang="zh-TW" sz="2400" dirty="0"/>
                    </a:p>
                    <a:p>
                      <a:pPr algn="l"/>
                      <a:r>
                        <a:rPr lang="zh-TW" altLang="en-US" sz="2400" dirty="0"/>
                        <a:t>等別</a:t>
                      </a:r>
                      <a:endParaRPr lang="zh-TW" altLang="en-US" sz="2400" dirty="0">
                        <a:latin typeface="微軟正黑體" panose="020B0604030504040204" pitchFamily="34" charset="-120"/>
                        <a:ea typeface="微軟正黑體" panose="020B0604030504040204" pitchFamily="34" charset="-120"/>
                      </a:endParaRPr>
                    </a:p>
                  </a:txBody>
                  <a:tcPr marT="45710" marB="45710"/>
                </a:tc>
                <a:tc>
                  <a:txBody>
                    <a:bodyPr/>
                    <a:lstStyle/>
                    <a:p>
                      <a:pPr algn="ctr"/>
                      <a:r>
                        <a:rPr lang="zh-TW" altLang="en-US" sz="2400" dirty="0"/>
                        <a:t>科目</a:t>
                      </a:r>
                      <a:endParaRPr lang="zh-TW" altLang="en-US" sz="2400" dirty="0">
                        <a:latin typeface="微軟正黑體" panose="020B0604030504040204" pitchFamily="34" charset="-120"/>
                        <a:ea typeface="微軟正黑體" panose="020B0604030504040204" pitchFamily="34" charset="-120"/>
                      </a:endParaRPr>
                    </a:p>
                  </a:txBody>
                  <a:tcPr marT="45710" marB="45710" anchor="ctr"/>
                </a:tc>
                <a:tc>
                  <a:txBody>
                    <a:bodyPr/>
                    <a:lstStyle/>
                    <a:p>
                      <a:pPr algn="ctr"/>
                      <a:r>
                        <a:rPr lang="zh-TW" altLang="en-US" sz="2400" dirty="0"/>
                        <a:t>成績計算</a:t>
                      </a:r>
                      <a:endParaRPr lang="zh-TW" altLang="en-US" sz="2400" dirty="0">
                        <a:latin typeface="微軟正黑體" panose="020B0604030504040204" pitchFamily="34" charset="-120"/>
                        <a:ea typeface="微軟正黑體" panose="020B0604030504040204" pitchFamily="34" charset="-120"/>
                      </a:endParaRPr>
                    </a:p>
                  </a:txBody>
                  <a:tcPr marT="45710" marB="45710" anchor="ctr"/>
                </a:tc>
                <a:extLst>
                  <a:ext uri="{0D108BD9-81ED-4DB2-BD59-A6C34878D82A}">
                    <a16:rowId xmlns:a16="http://schemas.microsoft.com/office/drawing/2014/main" val="10000"/>
                  </a:ext>
                </a:extLst>
              </a:tr>
              <a:tr h="2871442">
                <a:tc>
                  <a:txBody>
                    <a:bodyPr/>
                    <a:lstStyle/>
                    <a:p>
                      <a:pPr algn="ctr"/>
                      <a:r>
                        <a:rPr lang="zh-TW" altLang="en-US" sz="2400" dirty="0"/>
                        <a:t>三等</a:t>
                      </a:r>
                      <a:endParaRPr lang="zh-TW" altLang="en-US" sz="2400" dirty="0">
                        <a:latin typeface="微軟正黑體" panose="020B0604030504040204" pitchFamily="34" charset="-120"/>
                        <a:ea typeface="微軟正黑體" panose="020B0604030504040204" pitchFamily="34" charset="-120"/>
                      </a:endParaRPr>
                    </a:p>
                  </a:txBody>
                  <a:tcPr marT="45710" marB="45710" anchor="ctr"/>
                </a:tc>
                <a:tc>
                  <a:txBody>
                    <a:bodyPr/>
                    <a:lstStyle/>
                    <a:p>
                      <a:pPr algn="ctr">
                        <a:lnSpc>
                          <a:spcPct val="150000"/>
                        </a:lnSpc>
                      </a:pPr>
                      <a:r>
                        <a:rPr lang="zh-TW" altLang="en-US" sz="2400" dirty="0"/>
                        <a:t>普通科目</a:t>
                      </a:r>
                      <a:r>
                        <a:rPr lang="en-US" altLang="zh-TW" sz="2400" dirty="0"/>
                        <a:t>2</a:t>
                      </a:r>
                      <a:r>
                        <a:rPr lang="zh-TW" altLang="en-US" sz="2400" dirty="0"/>
                        <a:t>科</a:t>
                      </a:r>
                      <a:endParaRPr lang="en-US" altLang="zh-TW" sz="2400" dirty="0"/>
                    </a:p>
                    <a:p>
                      <a:pPr algn="ctr">
                        <a:lnSpc>
                          <a:spcPct val="150000"/>
                        </a:lnSpc>
                      </a:pPr>
                      <a:r>
                        <a:rPr lang="zh-TW" altLang="en-US" sz="2400" dirty="0"/>
                        <a:t>專業科目</a:t>
                      </a:r>
                      <a:r>
                        <a:rPr lang="en-US" altLang="zh-TW" sz="2400" dirty="0"/>
                        <a:t>4</a:t>
                      </a:r>
                      <a:r>
                        <a:rPr lang="zh-TW" altLang="en-US" sz="2400" dirty="0"/>
                        <a:t>科</a:t>
                      </a:r>
                      <a:endParaRPr lang="zh-TW" altLang="en-US" sz="2400" dirty="0">
                        <a:latin typeface="微軟正黑體" panose="020B0604030504040204" pitchFamily="34" charset="-120"/>
                        <a:ea typeface="微軟正黑體" panose="020B0604030504040204" pitchFamily="34" charset="-120"/>
                      </a:endParaRPr>
                    </a:p>
                  </a:txBody>
                  <a:tcPr marT="45710" marB="45710" anchor="ctr"/>
                </a:tc>
                <a:tc>
                  <a:txBody>
                    <a:bodyPr/>
                    <a:lstStyle/>
                    <a:p>
                      <a:pPr algn="just" hangingPunct="0">
                        <a:lnSpc>
                          <a:spcPct val="150000"/>
                        </a:lnSpc>
                      </a:pPr>
                      <a:r>
                        <a:rPr lang="zh-TW" altLang="en-US" sz="2400" dirty="0"/>
                        <a:t>第一試筆試成績計算以普通科目每科成績乘以</a:t>
                      </a:r>
                      <a:r>
                        <a:rPr lang="en-US" altLang="zh-TW" sz="2400" dirty="0"/>
                        <a:t>10%</a:t>
                      </a:r>
                      <a:r>
                        <a:rPr lang="zh-TW" altLang="en-US" sz="2400" dirty="0"/>
                        <a:t>，專業科目平均成績乘以賸餘百分比合併計算。</a:t>
                      </a:r>
                      <a:endParaRPr lang="zh-TW" altLang="en-US" sz="2400" dirty="0">
                        <a:solidFill>
                          <a:schemeClr val="tx1"/>
                        </a:solidFill>
                        <a:latin typeface="微軟正黑體" panose="020B0604030504040204" pitchFamily="34" charset="-120"/>
                        <a:ea typeface="微軟正黑體" panose="020B0604030504040204" pitchFamily="34" charset="-120"/>
                      </a:endParaRPr>
                    </a:p>
                  </a:txBody>
                  <a:tcPr marT="45710" marB="45710" anchor="ct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63693387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文字方塊 11"/>
          <p:cNvSpPr txBox="1">
            <a:spLocks noChangeArrowheads="1"/>
          </p:cNvSpPr>
          <p:nvPr/>
        </p:nvSpPr>
        <p:spPr bwMode="auto">
          <a:xfrm>
            <a:off x="2711624" y="1099229"/>
            <a:ext cx="8496944"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marL="514350" indent="-514350" eaLnBrk="1" hangingPunct="1">
              <a:buFont typeface="+mj-lt"/>
              <a:buAutoNum type="arabicPeriod" startAt="2"/>
            </a:pPr>
            <a:r>
              <a:rPr lang="zh-TW" altLang="en-US" sz="3200" b="1" dirty="0">
                <a:latin typeface="微軟正黑體" panose="020B0604030504040204" pitchFamily="34" charset="-120"/>
                <a:ea typeface="微軟正黑體" panose="020B0604030504040204" pitchFamily="34" charset="-120"/>
              </a:rPr>
              <a:t>應試方式</a:t>
            </a:r>
            <a:r>
              <a:rPr lang="en-US" altLang="zh-TW" sz="3200" b="1" dirty="0">
                <a:latin typeface="微軟正黑體" panose="020B0604030504040204" pitchFamily="34" charset="-120"/>
                <a:ea typeface="微軟正黑體" panose="020B0604030504040204" pitchFamily="34" charset="-120"/>
              </a:rPr>
              <a:t>-</a:t>
            </a:r>
            <a:r>
              <a:rPr lang="zh-TW" altLang="en-US" sz="3200" b="1" dirty="0">
                <a:latin typeface="微軟正黑體" panose="020B0604030504040204" pitchFamily="34" charset="-120"/>
                <a:ea typeface="微軟正黑體" panose="020B0604030504040204" pitchFamily="34" charset="-120"/>
              </a:rPr>
              <a:t>體格檢查</a:t>
            </a:r>
          </a:p>
        </p:txBody>
      </p:sp>
      <p:sp>
        <p:nvSpPr>
          <p:cNvPr id="13" name="標題 1"/>
          <p:cNvSpPr txBox="1">
            <a:spLocks/>
          </p:cNvSpPr>
          <p:nvPr/>
        </p:nvSpPr>
        <p:spPr bwMode="gray">
          <a:xfrm>
            <a:off x="2207568" y="241979"/>
            <a:ext cx="3744416" cy="857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xmlns="" val="1"/>
            </a:ext>
          </a:extLst>
        </p:spPr>
        <p:txBody>
          <a:bodyPr vert="horz" wrap="square" lIns="91440" tIns="45720" rIns="91440" bIns="45720" numCol="1" rtlCol="0" anchor="ctr" anchorCtr="0" compatLnSpc="1">
            <a:prstTxWarp prst="textNoShape">
              <a:avLst/>
            </a:prstTxWarp>
            <a:normAutofit/>
          </a:bodyPr>
          <a:lstStyle>
            <a:lvl1pPr algn="l" rtl="0" eaLnBrk="1" fontAlgn="base" hangingPunct="1">
              <a:spcBef>
                <a:spcPct val="0"/>
              </a:spcBef>
              <a:spcAft>
                <a:spcPct val="0"/>
              </a:spcAft>
              <a:defRPr sz="3800" b="1">
                <a:solidFill>
                  <a:schemeClr val="bg1"/>
                </a:solidFill>
                <a:latin typeface="Microsoft JhengHei" charset="-120"/>
                <a:ea typeface="Microsoft JhengHei" charset="-120"/>
                <a:cs typeface="Microsoft JhengHei" charset="-120"/>
              </a:defRPr>
            </a:lvl1pPr>
            <a:lvl2pPr algn="l" rtl="0" eaLnBrk="1" fontAlgn="base" hangingPunct="1">
              <a:spcBef>
                <a:spcPct val="0"/>
              </a:spcBef>
              <a:spcAft>
                <a:spcPct val="0"/>
              </a:spcAft>
              <a:defRPr sz="3800" b="1">
                <a:solidFill>
                  <a:schemeClr val="bg1"/>
                </a:solidFill>
                <a:latin typeface="Arial" charset="0"/>
              </a:defRPr>
            </a:lvl2pPr>
            <a:lvl3pPr algn="l" rtl="0" eaLnBrk="1" fontAlgn="base" hangingPunct="1">
              <a:spcBef>
                <a:spcPct val="0"/>
              </a:spcBef>
              <a:spcAft>
                <a:spcPct val="0"/>
              </a:spcAft>
              <a:defRPr sz="3800" b="1">
                <a:solidFill>
                  <a:schemeClr val="bg1"/>
                </a:solidFill>
                <a:latin typeface="Arial" charset="0"/>
              </a:defRPr>
            </a:lvl3pPr>
            <a:lvl4pPr algn="l" rtl="0" eaLnBrk="1" fontAlgn="base" hangingPunct="1">
              <a:spcBef>
                <a:spcPct val="0"/>
              </a:spcBef>
              <a:spcAft>
                <a:spcPct val="0"/>
              </a:spcAft>
              <a:defRPr sz="3800" b="1">
                <a:solidFill>
                  <a:schemeClr val="bg1"/>
                </a:solidFill>
                <a:latin typeface="Arial" charset="0"/>
              </a:defRPr>
            </a:lvl4pPr>
            <a:lvl5pPr algn="l" rtl="0" eaLnBrk="1" fontAlgn="base" hangingPunct="1">
              <a:spcBef>
                <a:spcPct val="0"/>
              </a:spcBef>
              <a:spcAft>
                <a:spcPct val="0"/>
              </a:spcAft>
              <a:defRPr sz="3800" b="1">
                <a:solidFill>
                  <a:schemeClr val="bg1"/>
                </a:solidFill>
                <a:latin typeface="Arial" charset="0"/>
              </a:defRPr>
            </a:lvl5pPr>
            <a:lvl6pPr marL="457200" algn="l" rtl="0" eaLnBrk="1" fontAlgn="base" hangingPunct="1">
              <a:spcBef>
                <a:spcPct val="0"/>
              </a:spcBef>
              <a:spcAft>
                <a:spcPct val="0"/>
              </a:spcAft>
              <a:defRPr sz="3800" b="1">
                <a:solidFill>
                  <a:schemeClr val="bg1"/>
                </a:solidFill>
                <a:latin typeface="Arial" charset="0"/>
              </a:defRPr>
            </a:lvl6pPr>
            <a:lvl7pPr marL="914400" algn="l" rtl="0" eaLnBrk="1" fontAlgn="base" hangingPunct="1">
              <a:spcBef>
                <a:spcPct val="0"/>
              </a:spcBef>
              <a:spcAft>
                <a:spcPct val="0"/>
              </a:spcAft>
              <a:defRPr sz="3800" b="1">
                <a:solidFill>
                  <a:schemeClr val="bg1"/>
                </a:solidFill>
                <a:latin typeface="Arial" charset="0"/>
              </a:defRPr>
            </a:lvl7pPr>
            <a:lvl8pPr marL="1371600" algn="l" rtl="0" eaLnBrk="1" fontAlgn="base" hangingPunct="1">
              <a:spcBef>
                <a:spcPct val="0"/>
              </a:spcBef>
              <a:spcAft>
                <a:spcPct val="0"/>
              </a:spcAft>
              <a:defRPr sz="3800" b="1">
                <a:solidFill>
                  <a:schemeClr val="bg1"/>
                </a:solidFill>
                <a:latin typeface="Arial" charset="0"/>
              </a:defRPr>
            </a:lvl8pPr>
            <a:lvl9pPr marL="1828800" algn="l" rtl="0" eaLnBrk="1" fontAlgn="base" hangingPunct="1">
              <a:spcBef>
                <a:spcPct val="0"/>
              </a:spcBef>
              <a:spcAft>
                <a:spcPct val="0"/>
              </a:spcAft>
              <a:defRPr sz="3800" b="1">
                <a:solidFill>
                  <a:schemeClr val="bg1"/>
                </a:solidFill>
                <a:latin typeface="Arial" charset="0"/>
              </a:defRPr>
            </a:lvl9pPr>
          </a:lstStyle>
          <a:p>
            <a:pPr fontAlgn="auto">
              <a:spcAft>
                <a:spcPts val="0"/>
              </a:spcAft>
              <a:defRPr/>
            </a:pPr>
            <a:r>
              <a:rPr lang="zh-TW" altLang="en-US" kern="0" dirty="0">
                <a:ln w="10160">
                  <a:solidFill>
                    <a:schemeClr val="accent1">
                      <a:lumMod val="75000"/>
                    </a:schemeClr>
                  </a:solidFill>
                  <a:prstDash val="solid"/>
                </a:ln>
                <a:solidFill>
                  <a:srgbClr val="FFFFFF"/>
                </a:solidFill>
                <a:effectLst>
                  <a:outerShdw blurRad="38100" dist="22860" dir="5400000" algn="tl" rotWithShape="0">
                    <a:srgbClr val="000000">
                      <a:alpha val="30000"/>
                    </a:srgbClr>
                  </a:outerShdw>
                </a:effectLst>
              </a:rPr>
              <a:t>應考資訊重點</a:t>
            </a:r>
          </a:p>
        </p:txBody>
      </p:sp>
      <p:sp>
        <p:nvSpPr>
          <p:cNvPr id="4" name="矩形 3"/>
          <p:cNvSpPr/>
          <p:nvPr/>
        </p:nvSpPr>
        <p:spPr>
          <a:xfrm>
            <a:off x="263352" y="1956479"/>
            <a:ext cx="11593288" cy="3970318"/>
          </a:xfrm>
          <a:prstGeom prst="rect">
            <a:avLst/>
          </a:prstGeom>
        </p:spPr>
        <p:txBody>
          <a:bodyPr wrap="square">
            <a:spAutoFit/>
          </a:bodyPr>
          <a:lstStyle/>
          <a:p>
            <a:pPr marL="609600" indent="-457200" algn="just">
              <a:lnSpc>
                <a:spcPct val="150000"/>
              </a:lnSpc>
              <a:buFont typeface="+mj-lt"/>
              <a:buAutoNum type="arabicPeriod"/>
            </a:pPr>
            <a:r>
              <a:rPr lang="zh-TW" altLang="en-US" sz="2400" dirty="0">
                <a:latin typeface="微軟正黑體" panose="020B0604030504040204" pitchFamily="34" charset="-120"/>
                <a:ea typeface="微軟正黑體" panose="020B0604030504040204" pitchFamily="34" charset="-120"/>
              </a:rPr>
              <a:t>應考人於第一試錄取通知送達</a:t>
            </a:r>
            <a:r>
              <a:rPr lang="zh-TW" altLang="en-US" sz="2400" b="1" dirty="0">
                <a:solidFill>
                  <a:srgbClr val="C00000"/>
                </a:solidFill>
                <a:latin typeface="微軟正黑體" panose="020B0604030504040204" pitchFamily="34" charset="-120"/>
                <a:ea typeface="微軟正黑體" panose="020B0604030504040204" pitchFamily="34" charset="-120"/>
              </a:rPr>
              <a:t>十四日內</a:t>
            </a:r>
            <a:r>
              <a:rPr lang="zh-TW" altLang="en-US" sz="2400" dirty="0">
                <a:latin typeface="微軟正黑體" panose="020B0604030504040204" pitchFamily="34" charset="-120"/>
                <a:ea typeface="微軟正黑體" panose="020B0604030504040204" pitchFamily="34" charset="-120"/>
              </a:rPr>
              <a:t>，應繳交試務機關指定之醫療機構所出具之體格檢查表。</a:t>
            </a:r>
            <a:endParaRPr lang="en-US" altLang="zh-TW" sz="2400" dirty="0">
              <a:latin typeface="微軟正黑體" panose="020B0604030504040204" pitchFamily="34" charset="-120"/>
              <a:ea typeface="微軟正黑體" panose="020B0604030504040204" pitchFamily="34" charset="-120"/>
            </a:endParaRPr>
          </a:p>
          <a:p>
            <a:pPr marL="609600" indent="-457200" algn="just">
              <a:lnSpc>
                <a:spcPct val="150000"/>
              </a:lnSpc>
              <a:buFont typeface="+mj-lt"/>
              <a:buAutoNum type="arabicPeriod"/>
            </a:pPr>
            <a:r>
              <a:rPr lang="zh-TW" altLang="en-US" sz="2400" dirty="0">
                <a:latin typeface="微軟正黑體" panose="020B0604030504040204" pitchFamily="34" charset="-120"/>
                <a:ea typeface="微軟正黑體" panose="020B0604030504040204" pitchFamily="34" charset="-120"/>
              </a:rPr>
              <a:t>體格檢查不合格或未依規定期限繳交體格檢查表者，不得應第二試。</a:t>
            </a:r>
            <a:endParaRPr lang="en-US" altLang="zh-TW" sz="2400" dirty="0">
              <a:latin typeface="微軟正黑體" panose="020B0604030504040204" pitchFamily="34" charset="-120"/>
              <a:ea typeface="微軟正黑體" panose="020B0604030504040204" pitchFamily="34" charset="-120"/>
            </a:endParaRPr>
          </a:p>
          <a:p>
            <a:pPr marL="609600" indent="-457200" algn="just">
              <a:lnSpc>
                <a:spcPct val="150000"/>
              </a:lnSpc>
              <a:buFont typeface="+mj-lt"/>
              <a:buAutoNum type="arabicPeriod"/>
            </a:pPr>
            <a:r>
              <a:rPr lang="zh-TW" altLang="en-US" sz="2400" dirty="0">
                <a:latin typeface="微軟正黑體" panose="020B0604030504040204" pitchFamily="34" charset="-120"/>
                <a:ea typeface="微軟正黑體" panose="020B0604030504040204" pitchFamily="34" charset="-120"/>
              </a:rPr>
              <a:t>前項體格檢查之標準，依公務人員特種考試法務部調查局調查人員考試規則附表三</a:t>
            </a:r>
            <a:r>
              <a:rPr lang="en-US" altLang="zh-TW" sz="2400" dirty="0">
                <a:latin typeface="微軟正黑體" panose="020B0604030504040204" pitchFamily="34" charset="-120"/>
                <a:ea typeface="微軟正黑體" panose="020B0604030504040204" pitchFamily="34" charset="-120"/>
              </a:rPr>
              <a:t>(</a:t>
            </a:r>
            <a:r>
              <a:rPr lang="zh-TW" altLang="en-US" sz="2400" dirty="0">
                <a:latin typeface="微軟正黑體" panose="020B0604030504040204" pitchFamily="34" charset="-120"/>
                <a:ea typeface="微軟正黑體" panose="020B0604030504040204" pitchFamily="34" charset="-120"/>
              </a:rPr>
              <a:t>體格檢查標準表</a:t>
            </a:r>
            <a:r>
              <a:rPr lang="en-US" altLang="zh-TW" sz="2400" dirty="0">
                <a:latin typeface="微軟正黑體" panose="020B0604030504040204" pitchFamily="34" charset="-120"/>
                <a:ea typeface="微軟正黑體" panose="020B0604030504040204" pitchFamily="34" charset="-120"/>
              </a:rPr>
              <a:t>)</a:t>
            </a:r>
            <a:r>
              <a:rPr lang="zh-TW" altLang="en-US" sz="2400" dirty="0">
                <a:latin typeface="微軟正黑體" panose="020B0604030504040204" pitchFamily="34" charset="-120"/>
                <a:ea typeface="微軟正黑體" panose="020B0604030504040204" pitchFamily="34" charset="-120"/>
              </a:rPr>
              <a:t>規定辦理。</a:t>
            </a:r>
            <a:endParaRPr lang="en-US" altLang="zh-TW" sz="2400" dirty="0">
              <a:latin typeface="微軟正黑體" panose="020B0604030504040204" pitchFamily="34" charset="-120"/>
              <a:ea typeface="微軟正黑體" panose="020B0604030504040204" pitchFamily="34" charset="-120"/>
            </a:endParaRPr>
          </a:p>
          <a:p>
            <a:pPr marL="609600" indent="-457200" algn="just">
              <a:lnSpc>
                <a:spcPct val="150000"/>
              </a:lnSpc>
              <a:buFont typeface="+mj-lt"/>
              <a:buAutoNum type="arabicPeriod"/>
            </a:pPr>
            <a:r>
              <a:rPr lang="zh-TW" altLang="en-US" sz="2400" dirty="0">
                <a:latin typeface="微軟正黑體" panose="020B0604030504040204" pitchFamily="34" charset="-120"/>
                <a:ea typeface="微軟正黑體" panose="020B0604030504040204" pitchFamily="34" charset="-120"/>
              </a:rPr>
              <a:t>錄取人員訓練期間必要得經本局指定之公立醫院辦理體格複檢</a:t>
            </a:r>
            <a:r>
              <a:rPr lang="en-US" altLang="zh-TW" sz="2400" dirty="0">
                <a:latin typeface="微軟正黑體" panose="020B0604030504040204" pitchFamily="34" charset="-120"/>
                <a:ea typeface="微軟正黑體" panose="020B0604030504040204" pitchFamily="34" charset="-120"/>
              </a:rPr>
              <a:t>(</a:t>
            </a:r>
            <a:r>
              <a:rPr lang="zh-TW" altLang="en-US" sz="2400" dirty="0">
                <a:latin typeface="微軟正黑體" panose="020B0604030504040204" pitchFamily="34" charset="-120"/>
                <a:ea typeface="微軟正黑體" panose="020B0604030504040204" pitchFamily="34" charset="-120"/>
              </a:rPr>
              <a:t>項目標準同上</a:t>
            </a:r>
            <a:r>
              <a:rPr lang="en-US" altLang="zh-TW" sz="2400" dirty="0">
                <a:latin typeface="微軟正黑體" panose="020B0604030504040204" pitchFamily="34" charset="-120"/>
                <a:ea typeface="微軟正黑體" panose="020B0604030504040204" pitchFamily="34" charset="-120"/>
              </a:rPr>
              <a:t>)</a:t>
            </a:r>
            <a:r>
              <a:rPr lang="zh-TW" altLang="en-US" sz="2400" dirty="0">
                <a:latin typeface="微軟正黑體" panose="020B0604030504040204" pitchFamily="34" charset="-120"/>
                <a:ea typeface="微軟正黑體" panose="020B0604030504040204" pitchFamily="34" charset="-120"/>
              </a:rPr>
              <a:t>，不合格者予以退訓。</a:t>
            </a:r>
          </a:p>
        </p:txBody>
      </p:sp>
    </p:spTree>
    <p:extLst>
      <p:ext uri="{BB962C8B-B14F-4D97-AF65-F5344CB8AC3E}">
        <p14:creationId xmlns:p14="http://schemas.microsoft.com/office/powerpoint/2010/main" val="173344400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文字方塊 11"/>
          <p:cNvSpPr txBox="1">
            <a:spLocks noChangeArrowheads="1"/>
          </p:cNvSpPr>
          <p:nvPr/>
        </p:nvSpPr>
        <p:spPr bwMode="auto">
          <a:xfrm>
            <a:off x="2711624" y="1099229"/>
            <a:ext cx="8496944"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marL="514350" indent="-514350" eaLnBrk="1" hangingPunct="1">
              <a:buFont typeface="+mj-lt"/>
              <a:buAutoNum type="arabicPeriod" startAt="3"/>
            </a:pPr>
            <a:r>
              <a:rPr lang="zh-TW" altLang="en-US" sz="3200" b="1" dirty="0">
                <a:latin typeface="微軟正黑體" panose="020B0604030504040204" pitchFamily="34" charset="-120"/>
                <a:ea typeface="微軟正黑體" panose="020B0604030504040204" pitchFamily="34" charset="-120"/>
              </a:rPr>
              <a:t>考試組別</a:t>
            </a:r>
            <a:r>
              <a:rPr lang="en-US" altLang="zh-TW" sz="3200" b="1" dirty="0">
                <a:latin typeface="微軟正黑體" panose="020B0604030504040204" pitchFamily="34" charset="-120"/>
                <a:ea typeface="微軟正黑體" panose="020B0604030504040204" pitchFamily="34" charset="-120"/>
              </a:rPr>
              <a:t>-</a:t>
            </a:r>
            <a:r>
              <a:rPr lang="zh-TW" altLang="en-US" sz="3200" b="1" dirty="0">
                <a:latin typeface="微軟正黑體" panose="020B0604030504040204" pitchFamily="34" charset="-120"/>
                <a:ea typeface="微軟正黑體" panose="020B0604030504040204" pitchFamily="34" charset="-120"/>
              </a:rPr>
              <a:t>各組應試科目</a:t>
            </a:r>
            <a:r>
              <a:rPr lang="zh-TW" altLang="en-US" sz="2000" b="1" dirty="0">
                <a:solidFill>
                  <a:srgbClr val="438C9E"/>
                </a:solidFill>
                <a:latin typeface="微軟正黑體" panose="020B0604030504040204" pitchFamily="34" charset="-120"/>
                <a:ea typeface="微軟正黑體" panose="020B0604030504040204" pitchFamily="34" charset="-120"/>
              </a:rPr>
              <a:t>詳細規定於本項考試規則附表二</a:t>
            </a:r>
            <a:endParaRPr lang="zh-TW" altLang="en-US" sz="3200" b="1" dirty="0">
              <a:solidFill>
                <a:srgbClr val="438C9E"/>
              </a:solidFill>
              <a:latin typeface="微軟正黑體" panose="020B0604030504040204" pitchFamily="34" charset="-120"/>
              <a:ea typeface="微軟正黑體" panose="020B0604030504040204" pitchFamily="34" charset="-120"/>
            </a:endParaRPr>
          </a:p>
        </p:txBody>
      </p:sp>
      <p:sp>
        <p:nvSpPr>
          <p:cNvPr id="13" name="標題 1"/>
          <p:cNvSpPr txBox="1">
            <a:spLocks/>
          </p:cNvSpPr>
          <p:nvPr/>
        </p:nvSpPr>
        <p:spPr bwMode="gray">
          <a:xfrm>
            <a:off x="2207568" y="241979"/>
            <a:ext cx="3744416" cy="857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xmlns="" val="1"/>
            </a:ext>
          </a:extLst>
        </p:spPr>
        <p:txBody>
          <a:bodyPr vert="horz" wrap="square" lIns="91440" tIns="45720" rIns="91440" bIns="45720" numCol="1" rtlCol="0" anchor="ctr" anchorCtr="0" compatLnSpc="1">
            <a:prstTxWarp prst="textNoShape">
              <a:avLst/>
            </a:prstTxWarp>
            <a:normAutofit/>
          </a:bodyPr>
          <a:lstStyle>
            <a:lvl1pPr algn="l" rtl="0" eaLnBrk="1" fontAlgn="base" hangingPunct="1">
              <a:spcBef>
                <a:spcPct val="0"/>
              </a:spcBef>
              <a:spcAft>
                <a:spcPct val="0"/>
              </a:spcAft>
              <a:defRPr sz="3800" b="1">
                <a:solidFill>
                  <a:schemeClr val="bg1"/>
                </a:solidFill>
                <a:latin typeface="Microsoft JhengHei" charset="-120"/>
                <a:ea typeface="Microsoft JhengHei" charset="-120"/>
                <a:cs typeface="Microsoft JhengHei" charset="-120"/>
              </a:defRPr>
            </a:lvl1pPr>
            <a:lvl2pPr algn="l" rtl="0" eaLnBrk="1" fontAlgn="base" hangingPunct="1">
              <a:spcBef>
                <a:spcPct val="0"/>
              </a:spcBef>
              <a:spcAft>
                <a:spcPct val="0"/>
              </a:spcAft>
              <a:defRPr sz="3800" b="1">
                <a:solidFill>
                  <a:schemeClr val="bg1"/>
                </a:solidFill>
                <a:latin typeface="Arial" charset="0"/>
              </a:defRPr>
            </a:lvl2pPr>
            <a:lvl3pPr algn="l" rtl="0" eaLnBrk="1" fontAlgn="base" hangingPunct="1">
              <a:spcBef>
                <a:spcPct val="0"/>
              </a:spcBef>
              <a:spcAft>
                <a:spcPct val="0"/>
              </a:spcAft>
              <a:defRPr sz="3800" b="1">
                <a:solidFill>
                  <a:schemeClr val="bg1"/>
                </a:solidFill>
                <a:latin typeface="Arial" charset="0"/>
              </a:defRPr>
            </a:lvl3pPr>
            <a:lvl4pPr algn="l" rtl="0" eaLnBrk="1" fontAlgn="base" hangingPunct="1">
              <a:spcBef>
                <a:spcPct val="0"/>
              </a:spcBef>
              <a:spcAft>
                <a:spcPct val="0"/>
              </a:spcAft>
              <a:defRPr sz="3800" b="1">
                <a:solidFill>
                  <a:schemeClr val="bg1"/>
                </a:solidFill>
                <a:latin typeface="Arial" charset="0"/>
              </a:defRPr>
            </a:lvl4pPr>
            <a:lvl5pPr algn="l" rtl="0" eaLnBrk="1" fontAlgn="base" hangingPunct="1">
              <a:spcBef>
                <a:spcPct val="0"/>
              </a:spcBef>
              <a:spcAft>
                <a:spcPct val="0"/>
              </a:spcAft>
              <a:defRPr sz="3800" b="1">
                <a:solidFill>
                  <a:schemeClr val="bg1"/>
                </a:solidFill>
                <a:latin typeface="Arial" charset="0"/>
              </a:defRPr>
            </a:lvl5pPr>
            <a:lvl6pPr marL="457200" algn="l" rtl="0" eaLnBrk="1" fontAlgn="base" hangingPunct="1">
              <a:spcBef>
                <a:spcPct val="0"/>
              </a:spcBef>
              <a:spcAft>
                <a:spcPct val="0"/>
              </a:spcAft>
              <a:defRPr sz="3800" b="1">
                <a:solidFill>
                  <a:schemeClr val="bg1"/>
                </a:solidFill>
                <a:latin typeface="Arial" charset="0"/>
              </a:defRPr>
            </a:lvl6pPr>
            <a:lvl7pPr marL="914400" algn="l" rtl="0" eaLnBrk="1" fontAlgn="base" hangingPunct="1">
              <a:spcBef>
                <a:spcPct val="0"/>
              </a:spcBef>
              <a:spcAft>
                <a:spcPct val="0"/>
              </a:spcAft>
              <a:defRPr sz="3800" b="1">
                <a:solidFill>
                  <a:schemeClr val="bg1"/>
                </a:solidFill>
                <a:latin typeface="Arial" charset="0"/>
              </a:defRPr>
            </a:lvl7pPr>
            <a:lvl8pPr marL="1371600" algn="l" rtl="0" eaLnBrk="1" fontAlgn="base" hangingPunct="1">
              <a:spcBef>
                <a:spcPct val="0"/>
              </a:spcBef>
              <a:spcAft>
                <a:spcPct val="0"/>
              </a:spcAft>
              <a:defRPr sz="3800" b="1">
                <a:solidFill>
                  <a:schemeClr val="bg1"/>
                </a:solidFill>
                <a:latin typeface="Arial" charset="0"/>
              </a:defRPr>
            </a:lvl8pPr>
            <a:lvl9pPr marL="1828800" algn="l" rtl="0" eaLnBrk="1" fontAlgn="base" hangingPunct="1">
              <a:spcBef>
                <a:spcPct val="0"/>
              </a:spcBef>
              <a:spcAft>
                <a:spcPct val="0"/>
              </a:spcAft>
              <a:defRPr sz="3800" b="1">
                <a:solidFill>
                  <a:schemeClr val="bg1"/>
                </a:solidFill>
                <a:latin typeface="Arial" charset="0"/>
              </a:defRPr>
            </a:lvl9pPr>
          </a:lstStyle>
          <a:p>
            <a:pPr fontAlgn="auto">
              <a:spcAft>
                <a:spcPts val="0"/>
              </a:spcAft>
              <a:defRPr/>
            </a:pPr>
            <a:r>
              <a:rPr lang="zh-TW" altLang="en-US" kern="0" dirty="0">
                <a:ln w="10160">
                  <a:solidFill>
                    <a:schemeClr val="accent1">
                      <a:lumMod val="75000"/>
                    </a:schemeClr>
                  </a:solidFill>
                  <a:prstDash val="solid"/>
                </a:ln>
                <a:solidFill>
                  <a:srgbClr val="FFFFFF"/>
                </a:solidFill>
                <a:effectLst>
                  <a:outerShdw blurRad="38100" dist="22860" dir="5400000" algn="tl" rotWithShape="0">
                    <a:srgbClr val="000000">
                      <a:alpha val="30000"/>
                    </a:srgbClr>
                  </a:outerShdw>
                </a:effectLst>
              </a:rPr>
              <a:t>應考資訊重點</a:t>
            </a:r>
          </a:p>
        </p:txBody>
      </p:sp>
      <p:graphicFrame>
        <p:nvGraphicFramePr>
          <p:cNvPr id="7" name="內容版面配置區 4"/>
          <p:cNvGraphicFramePr>
            <a:graphicFrameLocks noGrp="1"/>
          </p:cNvGraphicFramePr>
          <p:nvPr>
            <p:ph idx="1"/>
            <p:extLst>
              <p:ext uri="{D42A27DB-BD31-4B8C-83A1-F6EECF244321}">
                <p14:modId xmlns:p14="http://schemas.microsoft.com/office/powerpoint/2010/main" val="507904284"/>
              </p:ext>
            </p:extLst>
          </p:nvPr>
        </p:nvGraphicFramePr>
        <p:xfrm>
          <a:off x="839416" y="2060849"/>
          <a:ext cx="10729192" cy="4320479"/>
        </p:xfrm>
        <a:graphic>
          <a:graphicData uri="http://schemas.openxmlformats.org/drawingml/2006/table">
            <a:tbl>
              <a:tblPr firstRow="1" bandRow="1">
                <a:tableStyleId>{ED083AE6-46FA-4A59-8FB0-9F97EB10719F}</a:tableStyleId>
              </a:tblPr>
              <a:tblGrid>
                <a:gridCol w="8424936">
                  <a:extLst>
                    <a:ext uri="{9D8B030D-6E8A-4147-A177-3AD203B41FA5}">
                      <a16:colId xmlns:a16="http://schemas.microsoft.com/office/drawing/2014/main" val="20000"/>
                    </a:ext>
                  </a:extLst>
                </a:gridCol>
                <a:gridCol w="2304256">
                  <a:extLst>
                    <a:ext uri="{9D8B030D-6E8A-4147-A177-3AD203B41FA5}">
                      <a16:colId xmlns:a16="http://schemas.microsoft.com/office/drawing/2014/main" val="20001"/>
                    </a:ext>
                  </a:extLst>
                </a:gridCol>
              </a:tblGrid>
              <a:tr h="1983857">
                <a:tc>
                  <a:txBody>
                    <a:bodyPr/>
                    <a:lstStyle/>
                    <a:p>
                      <a:pPr algn="ctr">
                        <a:lnSpc>
                          <a:spcPct val="150000"/>
                        </a:lnSpc>
                      </a:pPr>
                      <a:r>
                        <a:rPr lang="zh-TW" altLang="en-US" sz="2800" b="0" dirty="0">
                          <a:latin typeface="微軟正黑體" panose="020B0604030504040204" pitchFamily="34" charset="-120"/>
                          <a:ea typeface="微軟正黑體" panose="020B0604030504040204" pitchFamily="34" charset="-120"/>
                        </a:rPr>
                        <a:t>調查工作組</a:t>
                      </a:r>
                      <a:endParaRPr lang="en-US" altLang="zh-TW" sz="2800" b="0" dirty="0">
                        <a:latin typeface="微軟正黑體" panose="020B0604030504040204" pitchFamily="34" charset="-120"/>
                        <a:ea typeface="微軟正黑體" panose="020B0604030504040204" pitchFamily="34" charset="-120"/>
                      </a:endParaRPr>
                    </a:p>
                    <a:p>
                      <a:pPr algn="just">
                        <a:lnSpc>
                          <a:spcPct val="150000"/>
                        </a:lnSpc>
                      </a:pPr>
                      <a:r>
                        <a:rPr lang="en-US" altLang="zh-TW" sz="2400" b="0" dirty="0">
                          <a:solidFill>
                            <a:schemeClr val="accent5">
                              <a:lumMod val="75000"/>
                            </a:schemeClr>
                          </a:solidFill>
                          <a:latin typeface="微軟正黑體" panose="020B0604030504040204" pitchFamily="34" charset="-120"/>
                          <a:ea typeface="微軟正黑體" panose="020B0604030504040204" pitchFamily="34" charset="-120"/>
                        </a:rPr>
                        <a:t>110</a:t>
                      </a:r>
                      <a:r>
                        <a:rPr lang="zh-TW" altLang="en-US" sz="2400" b="0" dirty="0">
                          <a:solidFill>
                            <a:schemeClr val="accent5">
                              <a:lumMod val="75000"/>
                            </a:schemeClr>
                          </a:solidFill>
                          <a:latin typeface="微軟正黑體" panose="020B0604030504040204" pitchFamily="34" charset="-120"/>
                          <a:ea typeface="微軟正黑體" panose="020B0604030504040204" pitchFamily="34" charset="-120"/>
                        </a:rPr>
                        <a:t>年「外國文」得選試科目為：</a:t>
                      </a:r>
                      <a:endParaRPr lang="en-US" altLang="zh-TW" sz="2400" b="0" dirty="0">
                        <a:solidFill>
                          <a:schemeClr val="accent5">
                            <a:lumMod val="75000"/>
                          </a:schemeClr>
                        </a:solidFill>
                        <a:latin typeface="微軟正黑體" panose="020B0604030504040204" pitchFamily="34" charset="-120"/>
                        <a:ea typeface="微軟正黑體" panose="020B0604030504040204" pitchFamily="34" charset="-120"/>
                      </a:endParaRPr>
                    </a:p>
                    <a:p>
                      <a:pPr algn="just">
                        <a:lnSpc>
                          <a:spcPct val="150000"/>
                        </a:lnSpc>
                      </a:pPr>
                      <a:r>
                        <a:rPr lang="zh-TW" altLang="en-US" sz="2400" b="0" dirty="0">
                          <a:solidFill>
                            <a:schemeClr val="accent5">
                              <a:lumMod val="75000"/>
                            </a:schemeClr>
                          </a:solidFill>
                          <a:latin typeface="微軟正黑體" panose="020B0604030504040204" pitchFamily="34" charset="-120"/>
                          <a:ea typeface="微軟正黑體" panose="020B0604030504040204" pitchFamily="34" charset="-120"/>
                        </a:rPr>
                        <a:t>英文、日文、西班牙文、德文、阿拉伯文、法文、俄文、韓文</a:t>
                      </a:r>
                    </a:p>
                  </a:txBody>
                  <a:tcPr marT="50042" marB="50042" anchor="ctr"/>
                </a:tc>
                <a:tc>
                  <a:txBody>
                    <a:bodyPr/>
                    <a:lstStyle/>
                    <a:p>
                      <a:pPr algn="ctr">
                        <a:lnSpc>
                          <a:spcPct val="150000"/>
                        </a:lnSpc>
                      </a:pPr>
                      <a:r>
                        <a:rPr lang="zh-TW" altLang="en-US" sz="2800" b="0" dirty="0">
                          <a:latin typeface="微軟正黑體" panose="020B0604030504040204" pitchFamily="34" charset="-120"/>
                          <a:ea typeface="微軟正黑體" panose="020B0604030504040204" pitchFamily="34" charset="-120"/>
                        </a:rPr>
                        <a:t>化學鑑識組</a:t>
                      </a:r>
                    </a:p>
                  </a:txBody>
                  <a:tcPr marT="50042" marB="50042" anchor="ctr"/>
                </a:tc>
                <a:extLst>
                  <a:ext uri="{0D108BD9-81ED-4DB2-BD59-A6C34878D82A}">
                    <a16:rowId xmlns:a16="http://schemas.microsoft.com/office/drawing/2014/main" val="10000"/>
                  </a:ext>
                </a:extLst>
              </a:tr>
              <a:tr h="778874">
                <a:tc>
                  <a:txBody>
                    <a:bodyPr/>
                    <a:lstStyle/>
                    <a:p>
                      <a:pPr algn="ctr">
                        <a:lnSpc>
                          <a:spcPct val="150000"/>
                        </a:lnSpc>
                      </a:pPr>
                      <a:r>
                        <a:rPr lang="zh-TW" altLang="en-US" sz="2800" b="0" dirty="0">
                          <a:latin typeface="微軟正黑體" panose="020B0604030504040204" pitchFamily="34" charset="-120"/>
                          <a:ea typeface="微軟正黑體" panose="020B0604030504040204" pitchFamily="34" charset="-120"/>
                        </a:rPr>
                        <a:t>法律實務組</a:t>
                      </a:r>
                    </a:p>
                  </a:txBody>
                  <a:tcPr marT="50042" marB="50042" anchor="ctr"/>
                </a:tc>
                <a:tc>
                  <a:txBody>
                    <a:bodyPr/>
                    <a:lstStyle/>
                    <a:p>
                      <a:pPr algn="ctr">
                        <a:lnSpc>
                          <a:spcPct val="150000"/>
                        </a:lnSpc>
                      </a:pPr>
                      <a:r>
                        <a:rPr lang="zh-TW" altLang="en-US" sz="2800" b="0" dirty="0">
                          <a:latin typeface="微軟正黑體" panose="020B0604030504040204" pitchFamily="34" charset="-120"/>
                          <a:ea typeface="微軟正黑體" panose="020B0604030504040204" pitchFamily="34" charset="-120"/>
                        </a:rPr>
                        <a:t>電子科學組</a:t>
                      </a:r>
                    </a:p>
                  </a:txBody>
                  <a:tcPr marT="50042" marB="50042" anchor="ctr"/>
                </a:tc>
                <a:extLst>
                  <a:ext uri="{0D108BD9-81ED-4DB2-BD59-A6C34878D82A}">
                    <a16:rowId xmlns:a16="http://schemas.microsoft.com/office/drawing/2014/main" val="10001"/>
                  </a:ext>
                </a:extLst>
              </a:tr>
              <a:tr h="778874">
                <a:tc>
                  <a:txBody>
                    <a:bodyPr/>
                    <a:lstStyle/>
                    <a:p>
                      <a:pPr algn="ctr">
                        <a:lnSpc>
                          <a:spcPct val="150000"/>
                        </a:lnSpc>
                      </a:pPr>
                      <a:r>
                        <a:rPr lang="zh-TW" altLang="en-US" sz="2800" b="0" dirty="0">
                          <a:latin typeface="微軟正黑體" panose="020B0604030504040204" pitchFamily="34" charset="-120"/>
                          <a:ea typeface="微軟正黑體" panose="020B0604030504040204" pitchFamily="34" charset="-120"/>
                        </a:rPr>
                        <a:t>財經實務組</a:t>
                      </a:r>
                    </a:p>
                  </a:txBody>
                  <a:tcPr marT="50042" marB="50042" anchor="ctr"/>
                </a:tc>
                <a:tc>
                  <a:txBody>
                    <a:bodyPr/>
                    <a:lstStyle/>
                    <a:p>
                      <a:pPr algn="ctr">
                        <a:lnSpc>
                          <a:spcPct val="150000"/>
                        </a:lnSpc>
                      </a:pPr>
                      <a:r>
                        <a:rPr lang="zh-TW" altLang="en-US" sz="2800" b="0" dirty="0">
                          <a:latin typeface="微軟正黑體" panose="020B0604030504040204" pitchFamily="34" charset="-120"/>
                          <a:ea typeface="微軟正黑體" panose="020B0604030504040204" pitchFamily="34" charset="-120"/>
                        </a:rPr>
                        <a:t>資訊科學組</a:t>
                      </a:r>
                    </a:p>
                  </a:txBody>
                  <a:tcPr marT="50042" marB="50042" anchor="ctr"/>
                </a:tc>
                <a:extLst>
                  <a:ext uri="{0D108BD9-81ED-4DB2-BD59-A6C34878D82A}">
                    <a16:rowId xmlns:a16="http://schemas.microsoft.com/office/drawing/2014/main" val="10002"/>
                  </a:ext>
                </a:extLst>
              </a:tr>
              <a:tr h="778874">
                <a:tc>
                  <a:txBody>
                    <a:bodyPr/>
                    <a:lstStyle/>
                    <a:p>
                      <a:pPr algn="ctr">
                        <a:lnSpc>
                          <a:spcPct val="150000"/>
                        </a:lnSpc>
                      </a:pPr>
                      <a:r>
                        <a:rPr lang="zh-TW" altLang="en-US" sz="2800" b="0" dirty="0">
                          <a:latin typeface="微軟正黑體" panose="020B0604030504040204" pitchFamily="34" charset="-120"/>
                          <a:ea typeface="微軟正黑體" panose="020B0604030504040204" pitchFamily="34" charset="-120"/>
                        </a:rPr>
                        <a:t>醫學鑑識組</a:t>
                      </a:r>
                    </a:p>
                  </a:txBody>
                  <a:tcPr marT="50042" marB="50042" anchor="ctr"/>
                </a:tc>
                <a:tc>
                  <a:txBody>
                    <a:bodyPr/>
                    <a:lstStyle/>
                    <a:p>
                      <a:pPr algn="ctr">
                        <a:lnSpc>
                          <a:spcPct val="150000"/>
                        </a:lnSpc>
                      </a:pPr>
                      <a:r>
                        <a:rPr lang="zh-TW" altLang="en-US" sz="2800" b="0" dirty="0">
                          <a:latin typeface="微軟正黑體" panose="020B0604030504040204" pitchFamily="34" charset="-120"/>
                          <a:ea typeface="微軟正黑體" panose="020B0604030504040204" pitchFamily="34" charset="-120"/>
                        </a:rPr>
                        <a:t>營繕工程組</a:t>
                      </a:r>
                    </a:p>
                  </a:txBody>
                  <a:tcPr marT="50042" marB="50042" anchor="ct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166880657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標題 1"/>
          <p:cNvSpPr txBox="1">
            <a:spLocks/>
          </p:cNvSpPr>
          <p:nvPr/>
        </p:nvSpPr>
        <p:spPr bwMode="gray">
          <a:xfrm>
            <a:off x="2207568" y="241979"/>
            <a:ext cx="5040560" cy="857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xmlns="" val="1"/>
            </a:ext>
          </a:extLst>
        </p:spPr>
        <p:txBody>
          <a:bodyPr vert="horz" wrap="square" lIns="91440" tIns="45720" rIns="91440" bIns="45720" numCol="1" rtlCol="0" anchor="ctr" anchorCtr="0" compatLnSpc="1">
            <a:prstTxWarp prst="textNoShape">
              <a:avLst/>
            </a:prstTxWarp>
            <a:normAutofit/>
          </a:bodyPr>
          <a:lstStyle>
            <a:lvl1pPr algn="l" rtl="0" eaLnBrk="1" fontAlgn="base" hangingPunct="1">
              <a:spcBef>
                <a:spcPct val="0"/>
              </a:spcBef>
              <a:spcAft>
                <a:spcPct val="0"/>
              </a:spcAft>
              <a:defRPr sz="3800" b="1">
                <a:solidFill>
                  <a:schemeClr val="bg1"/>
                </a:solidFill>
                <a:latin typeface="Microsoft JhengHei" charset="-120"/>
                <a:ea typeface="Microsoft JhengHei" charset="-120"/>
                <a:cs typeface="Microsoft JhengHei" charset="-120"/>
              </a:defRPr>
            </a:lvl1pPr>
            <a:lvl2pPr algn="l" rtl="0" eaLnBrk="1" fontAlgn="base" hangingPunct="1">
              <a:spcBef>
                <a:spcPct val="0"/>
              </a:spcBef>
              <a:spcAft>
                <a:spcPct val="0"/>
              </a:spcAft>
              <a:defRPr sz="3800" b="1">
                <a:solidFill>
                  <a:schemeClr val="bg1"/>
                </a:solidFill>
                <a:latin typeface="Arial" charset="0"/>
              </a:defRPr>
            </a:lvl2pPr>
            <a:lvl3pPr algn="l" rtl="0" eaLnBrk="1" fontAlgn="base" hangingPunct="1">
              <a:spcBef>
                <a:spcPct val="0"/>
              </a:spcBef>
              <a:spcAft>
                <a:spcPct val="0"/>
              </a:spcAft>
              <a:defRPr sz="3800" b="1">
                <a:solidFill>
                  <a:schemeClr val="bg1"/>
                </a:solidFill>
                <a:latin typeface="Arial" charset="0"/>
              </a:defRPr>
            </a:lvl3pPr>
            <a:lvl4pPr algn="l" rtl="0" eaLnBrk="1" fontAlgn="base" hangingPunct="1">
              <a:spcBef>
                <a:spcPct val="0"/>
              </a:spcBef>
              <a:spcAft>
                <a:spcPct val="0"/>
              </a:spcAft>
              <a:defRPr sz="3800" b="1">
                <a:solidFill>
                  <a:schemeClr val="bg1"/>
                </a:solidFill>
                <a:latin typeface="Arial" charset="0"/>
              </a:defRPr>
            </a:lvl4pPr>
            <a:lvl5pPr algn="l" rtl="0" eaLnBrk="1" fontAlgn="base" hangingPunct="1">
              <a:spcBef>
                <a:spcPct val="0"/>
              </a:spcBef>
              <a:spcAft>
                <a:spcPct val="0"/>
              </a:spcAft>
              <a:defRPr sz="3800" b="1">
                <a:solidFill>
                  <a:schemeClr val="bg1"/>
                </a:solidFill>
                <a:latin typeface="Arial" charset="0"/>
              </a:defRPr>
            </a:lvl5pPr>
            <a:lvl6pPr marL="457200" algn="l" rtl="0" eaLnBrk="1" fontAlgn="base" hangingPunct="1">
              <a:spcBef>
                <a:spcPct val="0"/>
              </a:spcBef>
              <a:spcAft>
                <a:spcPct val="0"/>
              </a:spcAft>
              <a:defRPr sz="3800" b="1">
                <a:solidFill>
                  <a:schemeClr val="bg1"/>
                </a:solidFill>
                <a:latin typeface="Arial" charset="0"/>
              </a:defRPr>
            </a:lvl6pPr>
            <a:lvl7pPr marL="914400" algn="l" rtl="0" eaLnBrk="1" fontAlgn="base" hangingPunct="1">
              <a:spcBef>
                <a:spcPct val="0"/>
              </a:spcBef>
              <a:spcAft>
                <a:spcPct val="0"/>
              </a:spcAft>
              <a:defRPr sz="3800" b="1">
                <a:solidFill>
                  <a:schemeClr val="bg1"/>
                </a:solidFill>
                <a:latin typeface="Arial" charset="0"/>
              </a:defRPr>
            </a:lvl7pPr>
            <a:lvl8pPr marL="1371600" algn="l" rtl="0" eaLnBrk="1" fontAlgn="base" hangingPunct="1">
              <a:spcBef>
                <a:spcPct val="0"/>
              </a:spcBef>
              <a:spcAft>
                <a:spcPct val="0"/>
              </a:spcAft>
              <a:defRPr sz="3800" b="1">
                <a:solidFill>
                  <a:schemeClr val="bg1"/>
                </a:solidFill>
                <a:latin typeface="Arial" charset="0"/>
              </a:defRPr>
            </a:lvl8pPr>
            <a:lvl9pPr marL="1828800" algn="l" rtl="0" eaLnBrk="1" fontAlgn="base" hangingPunct="1">
              <a:spcBef>
                <a:spcPct val="0"/>
              </a:spcBef>
              <a:spcAft>
                <a:spcPct val="0"/>
              </a:spcAft>
              <a:defRPr sz="3800" b="1">
                <a:solidFill>
                  <a:schemeClr val="bg1"/>
                </a:solidFill>
                <a:latin typeface="Arial" charset="0"/>
              </a:defRPr>
            </a:lvl9pPr>
          </a:lstStyle>
          <a:p>
            <a:pPr fontAlgn="auto">
              <a:spcAft>
                <a:spcPts val="0"/>
              </a:spcAft>
              <a:defRPr/>
            </a:pPr>
            <a:r>
              <a:rPr lang="zh-TW" altLang="en-US" kern="0" dirty="0">
                <a:ln w="10160">
                  <a:solidFill>
                    <a:schemeClr val="accent1">
                      <a:lumMod val="75000"/>
                    </a:schemeClr>
                  </a:solidFill>
                  <a:prstDash val="solid"/>
                </a:ln>
                <a:solidFill>
                  <a:srgbClr val="FFFFFF"/>
                </a:solidFill>
                <a:effectLst>
                  <a:outerShdw blurRad="38100" dist="22860" dir="5400000" algn="tl" rotWithShape="0">
                    <a:srgbClr val="000000">
                      <a:alpha val="30000"/>
                    </a:srgbClr>
                  </a:outerShdw>
                </a:effectLst>
              </a:rPr>
              <a:t>調查人員養成訓練簡介</a:t>
            </a:r>
          </a:p>
        </p:txBody>
      </p:sp>
      <p:graphicFrame>
        <p:nvGraphicFramePr>
          <p:cNvPr id="6" name="內容版面配置區 8"/>
          <p:cNvGraphicFramePr>
            <a:graphicFrameLocks noGrp="1"/>
          </p:cNvGraphicFramePr>
          <p:nvPr>
            <p:ph idx="1"/>
            <p:extLst>
              <p:ext uri="{D42A27DB-BD31-4B8C-83A1-F6EECF244321}">
                <p14:modId xmlns:p14="http://schemas.microsoft.com/office/powerpoint/2010/main" val="3273748692"/>
              </p:ext>
            </p:extLst>
          </p:nvPr>
        </p:nvGraphicFramePr>
        <p:xfrm>
          <a:off x="695400" y="1412776"/>
          <a:ext cx="10945216" cy="504056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65912409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標題 1"/>
          <p:cNvSpPr txBox="1">
            <a:spLocks/>
          </p:cNvSpPr>
          <p:nvPr/>
        </p:nvSpPr>
        <p:spPr bwMode="gray">
          <a:xfrm>
            <a:off x="2207568" y="241978"/>
            <a:ext cx="5050482" cy="8667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xmlns="" val="1"/>
            </a:ext>
          </a:extLst>
        </p:spPr>
        <p:txBody>
          <a:bodyPr vert="horz" wrap="square" lIns="91440" tIns="45720" rIns="91440" bIns="45720" numCol="1" rtlCol="0" anchor="ctr" anchorCtr="0" compatLnSpc="1">
            <a:prstTxWarp prst="textNoShape">
              <a:avLst/>
            </a:prstTxWarp>
            <a:normAutofit/>
          </a:bodyPr>
          <a:lstStyle>
            <a:lvl1pPr algn="l" rtl="0" eaLnBrk="1" fontAlgn="base" hangingPunct="1">
              <a:spcBef>
                <a:spcPct val="0"/>
              </a:spcBef>
              <a:spcAft>
                <a:spcPct val="0"/>
              </a:spcAft>
              <a:defRPr sz="3800" b="1">
                <a:solidFill>
                  <a:schemeClr val="bg1"/>
                </a:solidFill>
                <a:latin typeface="Microsoft JhengHei" charset="-120"/>
                <a:ea typeface="Microsoft JhengHei" charset="-120"/>
                <a:cs typeface="Microsoft JhengHei" charset="-120"/>
              </a:defRPr>
            </a:lvl1pPr>
            <a:lvl2pPr algn="l" rtl="0" eaLnBrk="1" fontAlgn="base" hangingPunct="1">
              <a:spcBef>
                <a:spcPct val="0"/>
              </a:spcBef>
              <a:spcAft>
                <a:spcPct val="0"/>
              </a:spcAft>
              <a:defRPr sz="3800" b="1">
                <a:solidFill>
                  <a:schemeClr val="bg1"/>
                </a:solidFill>
                <a:latin typeface="Arial" charset="0"/>
              </a:defRPr>
            </a:lvl2pPr>
            <a:lvl3pPr algn="l" rtl="0" eaLnBrk="1" fontAlgn="base" hangingPunct="1">
              <a:spcBef>
                <a:spcPct val="0"/>
              </a:spcBef>
              <a:spcAft>
                <a:spcPct val="0"/>
              </a:spcAft>
              <a:defRPr sz="3800" b="1">
                <a:solidFill>
                  <a:schemeClr val="bg1"/>
                </a:solidFill>
                <a:latin typeface="Arial" charset="0"/>
              </a:defRPr>
            </a:lvl3pPr>
            <a:lvl4pPr algn="l" rtl="0" eaLnBrk="1" fontAlgn="base" hangingPunct="1">
              <a:spcBef>
                <a:spcPct val="0"/>
              </a:spcBef>
              <a:spcAft>
                <a:spcPct val="0"/>
              </a:spcAft>
              <a:defRPr sz="3800" b="1">
                <a:solidFill>
                  <a:schemeClr val="bg1"/>
                </a:solidFill>
                <a:latin typeface="Arial" charset="0"/>
              </a:defRPr>
            </a:lvl4pPr>
            <a:lvl5pPr algn="l" rtl="0" eaLnBrk="1" fontAlgn="base" hangingPunct="1">
              <a:spcBef>
                <a:spcPct val="0"/>
              </a:spcBef>
              <a:spcAft>
                <a:spcPct val="0"/>
              </a:spcAft>
              <a:defRPr sz="3800" b="1">
                <a:solidFill>
                  <a:schemeClr val="bg1"/>
                </a:solidFill>
                <a:latin typeface="Arial" charset="0"/>
              </a:defRPr>
            </a:lvl5pPr>
            <a:lvl6pPr marL="457200" algn="l" rtl="0" eaLnBrk="1" fontAlgn="base" hangingPunct="1">
              <a:spcBef>
                <a:spcPct val="0"/>
              </a:spcBef>
              <a:spcAft>
                <a:spcPct val="0"/>
              </a:spcAft>
              <a:defRPr sz="3800" b="1">
                <a:solidFill>
                  <a:schemeClr val="bg1"/>
                </a:solidFill>
                <a:latin typeface="Arial" charset="0"/>
              </a:defRPr>
            </a:lvl6pPr>
            <a:lvl7pPr marL="914400" algn="l" rtl="0" eaLnBrk="1" fontAlgn="base" hangingPunct="1">
              <a:spcBef>
                <a:spcPct val="0"/>
              </a:spcBef>
              <a:spcAft>
                <a:spcPct val="0"/>
              </a:spcAft>
              <a:defRPr sz="3800" b="1">
                <a:solidFill>
                  <a:schemeClr val="bg1"/>
                </a:solidFill>
                <a:latin typeface="Arial" charset="0"/>
              </a:defRPr>
            </a:lvl7pPr>
            <a:lvl8pPr marL="1371600" algn="l" rtl="0" eaLnBrk="1" fontAlgn="base" hangingPunct="1">
              <a:spcBef>
                <a:spcPct val="0"/>
              </a:spcBef>
              <a:spcAft>
                <a:spcPct val="0"/>
              </a:spcAft>
              <a:defRPr sz="3800" b="1">
                <a:solidFill>
                  <a:schemeClr val="bg1"/>
                </a:solidFill>
                <a:latin typeface="Arial" charset="0"/>
              </a:defRPr>
            </a:lvl8pPr>
            <a:lvl9pPr marL="1828800" algn="l" rtl="0" eaLnBrk="1" fontAlgn="base" hangingPunct="1">
              <a:spcBef>
                <a:spcPct val="0"/>
              </a:spcBef>
              <a:spcAft>
                <a:spcPct val="0"/>
              </a:spcAft>
              <a:defRPr sz="3800" b="1">
                <a:solidFill>
                  <a:schemeClr val="bg1"/>
                </a:solidFill>
                <a:latin typeface="Arial" charset="0"/>
              </a:defRPr>
            </a:lvl9pPr>
          </a:lstStyle>
          <a:p>
            <a:pPr fontAlgn="auto">
              <a:spcAft>
                <a:spcPts val="0"/>
              </a:spcAft>
              <a:defRPr/>
            </a:pPr>
            <a:r>
              <a:rPr lang="zh-TW" altLang="en-US" kern="0" dirty="0">
                <a:ln w="10160">
                  <a:solidFill>
                    <a:schemeClr val="accent1">
                      <a:lumMod val="75000"/>
                    </a:schemeClr>
                  </a:solidFill>
                  <a:prstDash val="solid"/>
                </a:ln>
                <a:solidFill>
                  <a:srgbClr val="FFFFFF"/>
                </a:solidFill>
                <a:effectLst>
                  <a:outerShdw blurRad="38100" dist="22860" dir="5400000" algn="tl" rotWithShape="0">
                    <a:srgbClr val="000000">
                      <a:alpha val="30000"/>
                    </a:srgbClr>
                  </a:outerShdw>
                </a:effectLst>
              </a:rPr>
              <a:t>考試及格人員工作內涵</a:t>
            </a:r>
          </a:p>
        </p:txBody>
      </p:sp>
      <p:graphicFrame>
        <p:nvGraphicFramePr>
          <p:cNvPr id="5" name="內容版面配置區 15"/>
          <p:cNvGraphicFramePr>
            <a:graphicFrameLocks noGrp="1"/>
          </p:cNvGraphicFramePr>
          <p:nvPr>
            <p:ph idx="1"/>
            <p:extLst>
              <p:ext uri="{D42A27DB-BD31-4B8C-83A1-F6EECF244321}">
                <p14:modId xmlns:p14="http://schemas.microsoft.com/office/powerpoint/2010/main" val="2529768921"/>
              </p:ext>
            </p:extLst>
          </p:nvPr>
        </p:nvGraphicFramePr>
        <p:xfrm>
          <a:off x="263352" y="1268760"/>
          <a:ext cx="11377264" cy="5400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78839407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標題 1"/>
          <p:cNvSpPr txBox="1">
            <a:spLocks/>
          </p:cNvSpPr>
          <p:nvPr/>
        </p:nvSpPr>
        <p:spPr bwMode="gray">
          <a:xfrm>
            <a:off x="2207568" y="241978"/>
            <a:ext cx="5050482" cy="8667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xmlns="" val="1"/>
            </a:ext>
          </a:extLst>
        </p:spPr>
        <p:txBody>
          <a:bodyPr vert="horz" wrap="square" lIns="91440" tIns="45720" rIns="91440" bIns="45720" numCol="1" rtlCol="0" anchor="ctr" anchorCtr="0" compatLnSpc="1">
            <a:prstTxWarp prst="textNoShape">
              <a:avLst/>
            </a:prstTxWarp>
            <a:normAutofit/>
          </a:bodyPr>
          <a:lstStyle>
            <a:lvl1pPr algn="l" rtl="0" eaLnBrk="1" fontAlgn="base" hangingPunct="1">
              <a:spcBef>
                <a:spcPct val="0"/>
              </a:spcBef>
              <a:spcAft>
                <a:spcPct val="0"/>
              </a:spcAft>
              <a:defRPr sz="3800" b="1">
                <a:solidFill>
                  <a:schemeClr val="bg1"/>
                </a:solidFill>
                <a:latin typeface="Microsoft JhengHei" charset="-120"/>
                <a:ea typeface="Microsoft JhengHei" charset="-120"/>
                <a:cs typeface="Microsoft JhengHei" charset="-120"/>
              </a:defRPr>
            </a:lvl1pPr>
            <a:lvl2pPr algn="l" rtl="0" eaLnBrk="1" fontAlgn="base" hangingPunct="1">
              <a:spcBef>
                <a:spcPct val="0"/>
              </a:spcBef>
              <a:spcAft>
                <a:spcPct val="0"/>
              </a:spcAft>
              <a:defRPr sz="3800" b="1">
                <a:solidFill>
                  <a:schemeClr val="bg1"/>
                </a:solidFill>
                <a:latin typeface="Arial" charset="0"/>
              </a:defRPr>
            </a:lvl2pPr>
            <a:lvl3pPr algn="l" rtl="0" eaLnBrk="1" fontAlgn="base" hangingPunct="1">
              <a:spcBef>
                <a:spcPct val="0"/>
              </a:spcBef>
              <a:spcAft>
                <a:spcPct val="0"/>
              </a:spcAft>
              <a:defRPr sz="3800" b="1">
                <a:solidFill>
                  <a:schemeClr val="bg1"/>
                </a:solidFill>
                <a:latin typeface="Arial" charset="0"/>
              </a:defRPr>
            </a:lvl3pPr>
            <a:lvl4pPr algn="l" rtl="0" eaLnBrk="1" fontAlgn="base" hangingPunct="1">
              <a:spcBef>
                <a:spcPct val="0"/>
              </a:spcBef>
              <a:spcAft>
                <a:spcPct val="0"/>
              </a:spcAft>
              <a:defRPr sz="3800" b="1">
                <a:solidFill>
                  <a:schemeClr val="bg1"/>
                </a:solidFill>
                <a:latin typeface="Arial" charset="0"/>
              </a:defRPr>
            </a:lvl4pPr>
            <a:lvl5pPr algn="l" rtl="0" eaLnBrk="1" fontAlgn="base" hangingPunct="1">
              <a:spcBef>
                <a:spcPct val="0"/>
              </a:spcBef>
              <a:spcAft>
                <a:spcPct val="0"/>
              </a:spcAft>
              <a:defRPr sz="3800" b="1">
                <a:solidFill>
                  <a:schemeClr val="bg1"/>
                </a:solidFill>
                <a:latin typeface="Arial" charset="0"/>
              </a:defRPr>
            </a:lvl5pPr>
            <a:lvl6pPr marL="457200" algn="l" rtl="0" eaLnBrk="1" fontAlgn="base" hangingPunct="1">
              <a:spcBef>
                <a:spcPct val="0"/>
              </a:spcBef>
              <a:spcAft>
                <a:spcPct val="0"/>
              </a:spcAft>
              <a:defRPr sz="3800" b="1">
                <a:solidFill>
                  <a:schemeClr val="bg1"/>
                </a:solidFill>
                <a:latin typeface="Arial" charset="0"/>
              </a:defRPr>
            </a:lvl6pPr>
            <a:lvl7pPr marL="914400" algn="l" rtl="0" eaLnBrk="1" fontAlgn="base" hangingPunct="1">
              <a:spcBef>
                <a:spcPct val="0"/>
              </a:spcBef>
              <a:spcAft>
                <a:spcPct val="0"/>
              </a:spcAft>
              <a:defRPr sz="3800" b="1">
                <a:solidFill>
                  <a:schemeClr val="bg1"/>
                </a:solidFill>
                <a:latin typeface="Arial" charset="0"/>
              </a:defRPr>
            </a:lvl7pPr>
            <a:lvl8pPr marL="1371600" algn="l" rtl="0" eaLnBrk="1" fontAlgn="base" hangingPunct="1">
              <a:spcBef>
                <a:spcPct val="0"/>
              </a:spcBef>
              <a:spcAft>
                <a:spcPct val="0"/>
              </a:spcAft>
              <a:defRPr sz="3800" b="1">
                <a:solidFill>
                  <a:schemeClr val="bg1"/>
                </a:solidFill>
                <a:latin typeface="Arial" charset="0"/>
              </a:defRPr>
            </a:lvl8pPr>
            <a:lvl9pPr marL="1828800" algn="l" rtl="0" eaLnBrk="1" fontAlgn="base" hangingPunct="1">
              <a:spcBef>
                <a:spcPct val="0"/>
              </a:spcBef>
              <a:spcAft>
                <a:spcPct val="0"/>
              </a:spcAft>
              <a:defRPr sz="3800" b="1">
                <a:solidFill>
                  <a:schemeClr val="bg1"/>
                </a:solidFill>
                <a:latin typeface="Arial" charset="0"/>
              </a:defRPr>
            </a:lvl9pPr>
          </a:lstStyle>
          <a:p>
            <a:pPr fontAlgn="auto">
              <a:spcAft>
                <a:spcPts val="0"/>
              </a:spcAft>
              <a:defRPr/>
            </a:pPr>
            <a:r>
              <a:rPr lang="zh-TW" altLang="en-US" kern="0" dirty="0">
                <a:ln w="10160">
                  <a:solidFill>
                    <a:schemeClr val="accent1">
                      <a:lumMod val="75000"/>
                    </a:schemeClr>
                  </a:solidFill>
                  <a:prstDash val="solid"/>
                </a:ln>
                <a:solidFill>
                  <a:srgbClr val="FFFFFF"/>
                </a:solidFill>
                <a:effectLst>
                  <a:outerShdw blurRad="38100" dist="22860" dir="5400000" algn="tl" rotWithShape="0">
                    <a:srgbClr val="000000">
                      <a:alpha val="30000"/>
                    </a:srgbClr>
                  </a:outerShdw>
                </a:effectLst>
              </a:rPr>
              <a:t>相關業務主辦單位</a:t>
            </a:r>
          </a:p>
        </p:txBody>
      </p:sp>
      <p:graphicFrame>
        <p:nvGraphicFramePr>
          <p:cNvPr id="9" name="內容版面配置區 6"/>
          <p:cNvGraphicFramePr>
            <a:graphicFrameLocks noGrp="1"/>
          </p:cNvGraphicFramePr>
          <p:nvPr>
            <p:ph idx="1"/>
            <p:extLst>
              <p:ext uri="{D42A27DB-BD31-4B8C-83A1-F6EECF244321}">
                <p14:modId xmlns:p14="http://schemas.microsoft.com/office/powerpoint/2010/main" val="1301517469"/>
              </p:ext>
            </p:extLst>
          </p:nvPr>
        </p:nvGraphicFramePr>
        <p:xfrm>
          <a:off x="191344" y="1268760"/>
          <a:ext cx="11881320" cy="573172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矩形 2"/>
          <p:cNvSpPr/>
          <p:nvPr/>
        </p:nvSpPr>
        <p:spPr>
          <a:xfrm>
            <a:off x="335360" y="6381328"/>
            <a:ext cx="7632848" cy="369332"/>
          </a:xfrm>
          <a:prstGeom prst="rect">
            <a:avLst/>
          </a:prstGeom>
        </p:spPr>
        <p:txBody>
          <a:bodyPr wrap="square">
            <a:spAutoFit/>
          </a:bodyPr>
          <a:lstStyle/>
          <a:p>
            <a:pPr marL="285750" indent="-285750" eaLnBrk="0" hangingPunct="0">
              <a:buFont typeface="Wingdings" panose="05000000000000000000" pitchFamily="2" charset="2"/>
              <a:buChar char="u"/>
              <a:defRPr/>
            </a:pPr>
            <a:r>
              <a:rPr lang="zh-TW" altLang="en-US" dirty="0">
                <a:solidFill>
                  <a:srgbClr val="C00000"/>
                </a:solidFill>
                <a:latin typeface="微軟正黑體" panose="020B0604030504040204" pitchFamily="34" charset="-120"/>
                <a:ea typeface="微軟正黑體" panose="020B0604030504040204" pitchFamily="34" charset="-120"/>
              </a:rPr>
              <a:t>調查人員養成訓練由本局幹部訓練所辦理</a:t>
            </a:r>
            <a:r>
              <a:rPr lang="en-US" altLang="zh-TW" dirty="0">
                <a:solidFill>
                  <a:srgbClr val="C00000"/>
                </a:solidFill>
                <a:latin typeface="微軟正黑體" panose="020B0604030504040204" pitchFamily="34" charset="-120"/>
                <a:ea typeface="微軟正黑體" panose="020B0604030504040204" pitchFamily="34" charset="-120"/>
              </a:rPr>
              <a:t>(02-22173412#235)</a:t>
            </a:r>
            <a:endParaRPr lang="zh-TW" altLang="en-US" dirty="0">
              <a:solidFill>
                <a:srgbClr val="C00000"/>
              </a:solidFill>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3532523749"/>
      </p:ext>
    </p:extLst>
  </p:cSld>
  <p:clrMapOvr>
    <a:masterClrMapping/>
  </p:clrMapOvr>
</p:sld>
</file>

<file path=ppt/theme/theme1.xml><?xml version="1.0" encoding="utf-8"?>
<a:theme xmlns:a="http://schemas.openxmlformats.org/drawingml/2006/main" name="Default Design">
  <a:themeElements>
    <a:clrScheme name="Custom 366">
      <a:dk1>
        <a:srgbClr val="000000"/>
      </a:dk1>
      <a:lt1>
        <a:srgbClr val="FFFFFF"/>
      </a:lt1>
      <a:dk2>
        <a:srgbClr val="157897"/>
      </a:dk2>
      <a:lt2>
        <a:srgbClr val="C0C0C0"/>
      </a:lt2>
      <a:accent1>
        <a:srgbClr val="60C9E2"/>
      </a:accent1>
      <a:accent2>
        <a:srgbClr val="AE8CDC"/>
      </a:accent2>
      <a:accent3>
        <a:srgbClr val="E08484"/>
      </a:accent3>
      <a:accent4>
        <a:srgbClr val="CBA177"/>
      </a:accent4>
      <a:accent5>
        <a:srgbClr val="51C3AD"/>
      </a:accent5>
      <a:accent6>
        <a:srgbClr val="E789D5"/>
      </a:accent6>
      <a:hlink>
        <a:srgbClr val="EBA415"/>
      </a:hlink>
      <a:folHlink>
        <a:srgbClr val="99CC00"/>
      </a:folHlink>
    </a:clrScheme>
    <a:fontScheme name="Office Theme">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Office Theme 1">
        <a:dk1>
          <a:srgbClr val="000000"/>
        </a:dk1>
        <a:lt1>
          <a:srgbClr val="FFFFFF"/>
        </a:lt1>
        <a:dk2>
          <a:srgbClr val="B63838"/>
        </a:dk2>
        <a:lt2>
          <a:srgbClr val="C0C0C0"/>
        </a:lt2>
        <a:accent1>
          <a:srgbClr val="F49B3A"/>
        </a:accent1>
        <a:accent2>
          <a:srgbClr val="78A0E2"/>
        </a:accent2>
        <a:accent3>
          <a:srgbClr val="FFFFFF"/>
        </a:accent3>
        <a:accent4>
          <a:srgbClr val="000000"/>
        </a:accent4>
        <a:accent5>
          <a:srgbClr val="F8CBAE"/>
        </a:accent5>
        <a:accent6>
          <a:srgbClr val="6C91CD"/>
        </a:accent6>
        <a:hlink>
          <a:srgbClr val="E488DD"/>
        </a:hlink>
        <a:folHlink>
          <a:srgbClr val="AC8DE3"/>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1D8F81"/>
        </a:dk2>
        <a:lt2>
          <a:srgbClr val="C0C0C0"/>
        </a:lt2>
        <a:accent1>
          <a:srgbClr val="48BC98"/>
        </a:accent1>
        <a:accent2>
          <a:srgbClr val="80B836"/>
        </a:accent2>
        <a:accent3>
          <a:srgbClr val="FFFFFF"/>
        </a:accent3>
        <a:accent4>
          <a:srgbClr val="000000"/>
        </a:accent4>
        <a:accent5>
          <a:srgbClr val="B1DACA"/>
        </a:accent5>
        <a:accent6>
          <a:srgbClr val="73A630"/>
        </a:accent6>
        <a:hlink>
          <a:srgbClr val="CCBA34"/>
        </a:hlink>
        <a:folHlink>
          <a:srgbClr val="E0977A"/>
        </a:folHlink>
      </a:clrScheme>
      <a:clrMap bg1="lt1" tx1="dk1" bg2="lt2" tx2="dk2" accent1="accent1" accent2="accent2" accent3="accent3" accent4="accent4" accent5="accent5" accent6="accent6" hlink="hlink" folHlink="folHlink"/>
    </a:extraClrScheme>
    <a:extraClrScheme>
      <a:clrScheme name="Office Theme 3">
        <a:dk1>
          <a:srgbClr val="000000"/>
        </a:dk1>
        <a:lt1>
          <a:srgbClr val="FFFFFF"/>
        </a:lt1>
        <a:dk2>
          <a:srgbClr val="157897"/>
        </a:dk2>
        <a:lt2>
          <a:srgbClr val="C0C0C0"/>
        </a:lt2>
        <a:accent1>
          <a:srgbClr val="60C9E2"/>
        </a:accent1>
        <a:accent2>
          <a:srgbClr val="AE8CDC"/>
        </a:accent2>
        <a:accent3>
          <a:srgbClr val="FFFFFF"/>
        </a:accent3>
        <a:accent4>
          <a:srgbClr val="000000"/>
        </a:accent4>
        <a:accent5>
          <a:srgbClr val="B6E1EE"/>
        </a:accent5>
        <a:accent6>
          <a:srgbClr val="9D7EC7"/>
        </a:accent6>
        <a:hlink>
          <a:srgbClr val="EBA415"/>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佈景主題">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1086TGp_global_L_ani</Template>
  <TotalTime>8259</TotalTime>
  <Words>1039</Words>
  <Application>Microsoft Office PowerPoint</Application>
  <PresentationFormat>寬螢幕</PresentationFormat>
  <Paragraphs>118</Paragraphs>
  <Slides>12</Slides>
  <Notes>1</Notes>
  <HiddenSlides>0</HiddenSlides>
  <MMClips>0</MMClips>
  <ScaleCrop>false</ScaleCrop>
  <HeadingPairs>
    <vt:vector size="4" baseType="variant">
      <vt:variant>
        <vt:lpstr>佈景主題</vt:lpstr>
      </vt:variant>
      <vt:variant>
        <vt:i4>1</vt:i4>
      </vt:variant>
      <vt:variant>
        <vt:lpstr>投影片標題</vt:lpstr>
      </vt:variant>
      <vt:variant>
        <vt:i4>12</vt:i4>
      </vt:variant>
    </vt:vector>
  </HeadingPairs>
  <TitlesOfParts>
    <vt:vector size="13" baseType="lpstr">
      <vt:lpstr>Default Design</vt:lpstr>
      <vt:lpstr>PowerPoint 簡報</vt:lpstr>
      <vt:lpstr>法務部調查局工作重點</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ThemeGallery PowerTemplate</dc:title>
  <dc:creator>Microsoft Office 使用者</dc:creator>
  <cp:lastModifiedBy>m31048@gmail.com</cp:lastModifiedBy>
  <cp:revision>695</cp:revision>
  <cp:lastPrinted>2018-06-27T03:48:32Z</cp:lastPrinted>
  <dcterms:created xsi:type="dcterms:W3CDTF">2016-05-10T15:14:41Z</dcterms:created>
  <dcterms:modified xsi:type="dcterms:W3CDTF">2021-05-04T01:04:07Z</dcterms:modified>
</cp:coreProperties>
</file>