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809" y="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CA034-9FB8-47D9-8132-55E1790AED8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B52BC-AFD5-4B23-A1F5-D9B27065D0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3947679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CA034-9FB8-47D9-8132-55E1790AED85}" type="datetimeFigureOut">
              <a:rPr lang="zh-TW" altLang="en-US" smtClean="0"/>
              <a:t>2021/4/15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B52BC-AFD5-4B23-A1F5-D9B27065D0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3478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ransition spd="slow">
    <p:push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89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81432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82970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21992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6152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19639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1723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05995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5277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039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38086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45633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6468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3262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85206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>
                <a:latin typeface="源泉圓體 TTF Regular" panose="020B0500000000000000" pitchFamily="34" charset="-120"/>
                <a:ea typeface="源泉圓體 TTF Regular" panose="020B0500000000000000" pitchFamily="34" charset="-120"/>
              </a:rPr>
              <a:t>反思</a:t>
            </a:r>
            <a:r>
              <a:rPr lang="en-US" altLang="zh-TW" smtClean="0">
                <a:latin typeface="源泉圓體 TTF Regular" panose="020B0500000000000000" pitchFamily="34" charset="-120"/>
                <a:ea typeface="源泉圓體 TTF Regular" panose="020B0500000000000000" pitchFamily="34" charset="-120"/>
              </a:rPr>
              <a:t>-</a:t>
            </a:r>
            <a:r>
              <a:rPr lang="zh-TW" altLang="en-US" smtClean="0">
                <a:latin typeface="源泉圓體 TTF Regular" panose="020B0500000000000000" pitchFamily="34" charset="-120"/>
                <a:ea typeface="源泉圓體 TTF Regular" panose="020B0500000000000000" pitchFamily="34" charset="-120"/>
              </a:rPr>
              <a:t>我們正處於變化的世界</a:t>
            </a:r>
            <a:endParaRPr lang="zh-TW" altLang="en-US" dirty="0">
              <a:latin typeface="源泉圓體 TTF Regular" panose="020B0500000000000000" pitchFamily="34" charset="-120"/>
              <a:ea typeface="源泉圓體 TTF Regular" panose="020B0500000000000000" pitchFamily="34" charset="-120"/>
            </a:endParaRPr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52694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833888"/>
      </p:ext>
    </p:extLst>
  </p:cSld>
  <p:clrMapOvr>
    <a:masterClrMapping/>
  </p:clrMapOvr>
  <p:transition spd="slow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789918"/>
      </p:ext>
    </p:extLst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</Words>
  <Application>Microsoft Office PowerPoint</Application>
  <PresentationFormat>寬螢幕</PresentationFormat>
  <Paragraphs>1</Paragraphs>
  <Slides>18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4" baseType="lpstr">
      <vt:lpstr>新細明體</vt:lpstr>
      <vt:lpstr>源泉圓體 TTF Regular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反思-我們正處於變化的世界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ibt</dc:creator>
  <cp:lastModifiedBy>ibt</cp:lastModifiedBy>
  <cp:revision>2</cp:revision>
  <dcterms:created xsi:type="dcterms:W3CDTF">2021-04-15T07:14:59Z</dcterms:created>
  <dcterms:modified xsi:type="dcterms:W3CDTF">2021-04-15T07:19:19Z</dcterms:modified>
</cp:coreProperties>
</file>