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4C9B9-1523-4604-A64E-08A7838E0590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08770-776F-4B99-BBC4-65C70E19E7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9251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08770-776F-4B99-BBC4-65C70E19E7A4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35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773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407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513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7256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92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0695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836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820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5352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4348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485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2235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586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1559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3293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417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30310-5F64-4556-816E-E8FFE4D5582E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775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5609"/>
            <a:ext cx="3421930" cy="131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42050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紅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1</Words>
  <Application>Microsoft Office PowerPoint</Application>
  <PresentationFormat>寬螢幕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Arial</vt:lpstr>
      <vt:lpstr>Calibri</vt:lpstr>
      <vt:lpstr>Trebuchet MS</vt:lpstr>
      <vt:lpstr>Wingdings 3</vt:lpstr>
      <vt:lpstr>多面向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ㄚ秋 謝</dc:creator>
  <cp:lastModifiedBy>user</cp:lastModifiedBy>
  <cp:revision>1</cp:revision>
  <dcterms:created xsi:type="dcterms:W3CDTF">2021-04-27T01:11:58Z</dcterms:created>
  <dcterms:modified xsi:type="dcterms:W3CDTF">2023-06-01T07:56:36Z</dcterms:modified>
</cp:coreProperties>
</file>